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mogileve.by/afisha/exhibi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8232F0-C8A9-4B52-8992-AA67DEC0044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r="1866"/>
          <a:stretch/>
        </p:blipFill>
        <p:spPr bwMode="auto">
          <a:xfrm>
            <a:off x="0" y="54665"/>
            <a:ext cx="12095922" cy="674867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3525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992D8-CB2E-4F2D-BBB2-B0721ADE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СОВМЕСТНЫЕ ЗАНЯТИЯ С ДЕТЬМИ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569348-2E07-412F-A1DA-888CFD33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5336"/>
            <a:ext cx="8596668" cy="4627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СПОРТ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ПРОСМОТР КИНОФИЛЬМОВ И ТЕЛЕПЕРЕДАЧ С ПОСЛЕДУЮЩИМ ОБСУЖДЕНИЕМ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СЕМЕЙНЫЕ ВЕЧЕРА С ИГРАМИ И РАЗВЛЕЧЕНИЯМИ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ПОСЕЩЕНИЕ КОНЦЕРТОВ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ПОЭТИЧЕСКИЕ ИЛИ СОЧИНИТЕЛЬСКИЕ ДОМАШНИЕ КОНКУРСЫ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И ПРОСТО РАЗГОВОРЫ «ПО ДУШАМ»</a:t>
            </a:r>
          </a:p>
        </p:txBody>
      </p:sp>
    </p:spTree>
    <p:extLst>
      <p:ext uri="{BB962C8B-B14F-4D97-AF65-F5344CB8AC3E}">
        <p14:creationId xmlns:p14="http://schemas.microsoft.com/office/powerpoint/2010/main" val="295675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5D47D-D96B-4BBF-B866-30895287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310D387-8094-4D9D-A618-5D304ACCB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84" b="5866"/>
          <a:stretch/>
        </p:blipFill>
        <p:spPr>
          <a:xfrm>
            <a:off x="536712" y="0"/>
            <a:ext cx="10783957" cy="6908138"/>
          </a:xfrm>
        </p:spPr>
      </p:pic>
    </p:spTree>
    <p:extLst>
      <p:ext uri="{BB962C8B-B14F-4D97-AF65-F5344CB8AC3E}">
        <p14:creationId xmlns:p14="http://schemas.microsoft.com/office/powerpoint/2010/main" val="291809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C40232-8F51-461A-82C0-403278BC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131" y="218661"/>
            <a:ext cx="11767930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ОРГАНИЗАЦИЯ ЛЕТНЕГО ОТДЫХА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ПОДРОСТКОВ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B19E52A-3377-44E0-851D-AD2FAB838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530" y="1539461"/>
            <a:ext cx="7001669" cy="5244493"/>
          </a:xfrm>
        </p:spPr>
      </p:pic>
    </p:spTree>
    <p:extLst>
      <p:ext uri="{BB962C8B-B14F-4D97-AF65-F5344CB8AC3E}">
        <p14:creationId xmlns:p14="http://schemas.microsoft.com/office/powerpoint/2010/main" val="259634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6E01D-7186-4BD4-BDAD-FD323B44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96" y="389282"/>
            <a:ext cx="9240446" cy="1761435"/>
          </a:xfrm>
        </p:spPr>
        <p:txBody>
          <a:bodyPr/>
          <a:lstStyle/>
          <a:p>
            <a:pPr algn="ctr"/>
            <a:r>
              <a:rPr lang="ru-RU" b="1" dirty="0"/>
              <a:t>ГЛАВНЫЕ ЭЛЕМЕНТЫ РЕЖИМА ДНЯ НА КАНИКУЛАХ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858C21-918B-4890-AF92-08F0604D9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84" y="1677504"/>
            <a:ext cx="8596668" cy="5588000"/>
          </a:xfrm>
        </p:spPr>
        <p:txBody>
          <a:bodyPr>
            <a:normAutofit/>
          </a:bodyPr>
          <a:lstStyle/>
          <a:p>
            <a:r>
              <a:rPr lang="ru-RU" sz="2400" b="1" dirty="0"/>
              <a:t>8.00 Подъем </a:t>
            </a:r>
          </a:p>
          <a:p>
            <a:r>
              <a:rPr lang="ru-RU" sz="2400" b="1" dirty="0"/>
              <a:t>8.00-9.00 Умывание, бег, зарядка, обливание водой</a:t>
            </a:r>
          </a:p>
          <a:p>
            <a:r>
              <a:rPr lang="ru-RU" sz="2400" b="1" dirty="0"/>
              <a:t>9.00-9.20 Завтрак </a:t>
            </a:r>
          </a:p>
          <a:p>
            <a:r>
              <a:rPr lang="ru-RU" sz="2400" b="1" dirty="0"/>
              <a:t>9.20 Чистка зубов</a:t>
            </a:r>
          </a:p>
          <a:p>
            <a:r>
              <a:rPr lang="ru-RU" sz="2400" b="1" dirty="0"/>
              <a:t>13.00-13.30 Обед</a:t>
            </a:r>
          </a:p>
          <a:p>
            <a:r>
              <a:rPr lang="ru-RU" sz="2400" b="1" dirty="0"/>
              <a:t>14.00-16.00 Тихий час</a:t>
            </a:r>
          </a:p>
          <a:p>
            <a:r>
              <a:rPr lang="ru-RU" sz="2400" b="1" dirty="0"/>
              <a:t>16.30 Полдник</a:t>
            </a:r>
          </a:p>
          <a:p>
            <a:r>
              <a:rPr lang="ru-RU" sz="2400" b="1" dirty="0"/>
              <a:t>20.00 Ужин</a:t>
            </a:r>
          </a:p>
          <a:p>
            <a:r>
              <a:rPr lang="ru-RU" sz="2400" b="1" dirty="0"/>
              <a:t>21.30 Подготовка ко сну</a:t>
            </a:r>
          </a:p>
          <a:p>
            <a:r>
              <a:rPr lang="ru-RU" sz="2400" b="1" dirty="0"/>
              <a:t>22.00 Отбой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CAC2F5-F75F-469B-B95F-80657F1A8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29" y="2883291"/>
            <a:ext cx="3155813" cy="31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DD7DC-8FAA-4551-8E28-4ABE886D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60" y="156238"/>
            <a:ext cx="9222834" cy="1320800"/>
          </a:xfrm>
        </p:spPr>
        <p:txBody>
          <a:bodyPr/>
          <a:lstStyle/>
          <a:p>
            <a:r>
              <a:rPr lang="ru-RU" b="1" dirty="0"/>
              <a:t>ДОСТОПРИМЕЧАТЕЛЬНОСТИ МОГИЛЕВА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712A63-23DF-4574-8731-B4B97CD00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326" y="669720"/>
            <a:ext cx="8596668" cy="6188280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Могилевская Ратуша</a:t>
            </a:r>
          </a:p>
          <a:p>
            <a:r>
              <a:rPr lang="ru-RU" sz="2400" b="1" dirty="0"/>
              <a:t>Белорусская этнографическая деревня 19 века</a:t>
            </a:r>
          </a:p>
          <a:p>
            <a:r>
              <a:rPr lang="ru-RU" sz="2400" b="1" dirty="0"/>
              <a:t>Мемориальный комплекс </a:t>
            </a:r>
            <a:r>
              <a:rPr lang="ru-RU" sz="2400" b="1" dirty="0" err="1"/>
              <a:t>Буйничское</a:t>
            </a:r>
            <a:r>
              <a:rPr lang="ru-RU" sz="2400" b="1" dirty="0"/>
              <a:t> поле</a:t>
            </a:r>
          </a:p>
          <a:p>
            <a:r>
              <a:rPr lang="ru-RU" sz="2400" b="1" dirty="0"/>
              <a:t>Могилёвский областной художественный музей имени П.В. Масленикова</a:t>
            </a:r>
          </a:p>
          <a:p>
            <a:r>
              <a:rPr lang="ru-RU" sz="2400" b="1" dirty="0"/>
              <a:t>Музей этнографии</a:t>
            </a:r>
          </a:p>
          <a:p>
            <a:r>
              <a:rPr lang="ru-RU" sz="2400" b="1" dirty="0"/>
              <a:t>Художественный Музей </a:t>
            </a:r>
            <a:r>
              <a:rPr lang="ru-RU" sz="2400" b="1" dirty="0" err="1"/>
              <a:t>Бялыницкого-Бирули</a:t>
            </a:r>
            <a:endParaRPr lang="ru-RU" sz="2400" b="1" dirty="0"/>
          </a:p>
          <a:p>
            <a:r>
              <a:rPr lang="ru-RU" sz="2400" b="1" dirty="0"/>
              <a:t>Могилевский областной краеведческий музей имени Е.Р. Романова</a:t>
            </a:r>
          </a:p>
          <a:p>
            <a:r>
              <a:rPr lang="ru-RU" sz="2400" b="1" dirty="0"/>
              <a:t>Музей истории Могилева</a:t>
            </a:r>
          </a:p>
          <a:p>
            <a:r>
              <a:rPr lang="ru-RU" sz="2400" b="1" dirty="0"/>
              <a:t>Быховский замок</a:t>
            </a:r>
          </a:p>
          <a:p>
            <a:r>
              <a:rPr lang="ru-RU" sz="2400" b="1" dirty="0"/>
              <a:t>Бобруйская крепость</a:t>
            </a:r>
          </a:p>
          <a:p>
            <a:r>
              <a:rPr lang="ru-RU" sz="2400" b="1" dirty="0"/>
              <a:t>Печерский Лесопарк</a:t>
            </a:r>
          </a:p>
          <a:p>
            <a:r>
              <a:rPr lang="en-US" sz="2400" b="1" dirty="0">
                <a:hlinkClick r:id="rId2"/>
              </a:rPr>
              <a:t>https://vmogileve.by/afisha/exhibition/</a:t>
            </a:r>
            <a:r>
              <a:rPr lang="ru-RU" sz="2400" b="1" dirty="0"/>
              <a:t>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5575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C6D6C8-1702-406A-8F11-922E3BCE7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32" b="16271"/>
          <a:stretch/>
        </p:blipFill>
        <p:spPr>
          <a:xfrm>
            <a:off x="0" y="13334"/>
            <a:ext cx="10813774" cy="68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4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8BD0A-95FF-4D69-B653-7C994629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F4348F6-A164-4349-8AA1-30A0C267E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935" r="65976"/>
          <a:stretch/>
        </p:blipFill>
        <p:spPr>
          <a:xfrm>
            <a:off x="493984" y="0"/>
            <a:ext cx="4481684" cy="681925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502BF7-ADDE-4EE9-B099-02AD3777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22" y="7354"/>
            <a:ext cx="5683626" cy="66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82B6F6-F4F3-4B83-B15D-69443DFC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135E5FB-F1BE-4EEE-B2E2-D30E3C7B7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79" b="2810"/>
          <a:stretch/>
        </p:blipFill>
        <p:spPr>
          <a:xfrm>
            <a:off x="0" y="0"/>
            <a:ext cx="10396330" cy="6885735"/>
          </a:xfrm>
        </p:spPr>
      </p:pic>
    </p:spTree>
    <p:extLst>
      <p:ext uri="{BB962C8B-B14F-4D97-AF65-F5344CB8AC3E}">
        <p14:creationId xmlns:p14="http://schemas.microsoft.com/office/powerpoint/2010/main" val="217981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B091C6-8B49-44BA-B39D-E819122E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087" y="156238"/>
            <a:ext cx="10098155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законодательстве действует норма, согласно которой несовершеннолетние в возрасте до 16 лет не могут находиться вне жилища без сопровождения взрослых в период с 23 до 6 часов.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1047C9-E485-4605-8812-2DC08970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73" y="2091015"/>
            <a:ext cx="9311492" cy="4528446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Согласно ч.1 ст.17.13 Кодекса Республики Беларусь об административных правонарушениях (далее – КоАП)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неисполнение родителями или лицами, их заменяющими, обязанностей по сопровождению несовершеннолетнего в возрасте до шестнадцати лет либо по обеспечению его сопровождения совершеннолетним лицом в период с двадцати трех до шести часов вне жилища влечет предупреждение или наложение штрафа в размере до двух базовых величин.</a:t>
            </a:r>
          </a:p>
          <a:p>
            <a:pPr algn="just"/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А если такие действия совершены повторно в течение одного года после наложения административного взыскания за такое же нарушение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- то тогда на родителей может быть наложен штраф в размере от двух до пяти базовых величин (ч.2 ст.17.13 КоАП).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CD575C-8187-4E6D-B77E-DAC5D05F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287" y="238539"/>
            <a:ext cx="4045226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5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0959D-8837-4326-99BA-875529D2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BA003C8-513A-4677-B7ED-C733FD011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17" b="18573"/>
          <a:stretch/>
        </p:blipFill>
        <p:spPr>
          <a:xfrm>
            <a:off x="0" y="0"/>
            <a:ext cx="12157824" cy="6858000"/>
          </a:xfrm>
        </p:spPr>
      </p:pic>
    </p:spTree>
    <p:extLst>
      <p:ext uri="{BB962C8B-B14F-4D97-AF65-F5344CB8AC3E}">
        <p14:creationId xmlns:p14="http://schemas.microsoft.com/office/powerpoint/2010/main" val="21207559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385</TotalTime>
  <Words>231</Words>
  <Application>Microsoft Office PowerPoint</Application>
  <PresentationFormat>Произвольный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ОРГАНИЗАЦИЯ ЛЕТНЕГО ОТДЫХА  ПОДРОСТКОВ</vt:lpstr>
      <vt:lpstr>ГЛАВНЫЕ ЭЛЕМЕНТЫ РЕЖИМА ДНЯ НА КАНИКУЛАХ</vt:lpstr>
      <vt:lpstr>ДОСТОПРИМЕЧАТЕЛЬНОСТИ МОГИЛЕВА</vt:lpstr>
      <vt:lpstr>Презентация PowerPoint</vt:lpstr>
      <vt:lpstr>Презентация PowerPoint</vt:lpstr>
      <vt:lpstr>Презентация PowerPoint</vt:lpstr>
      <vt:lpstr>В законодательстве действует норма, согласно которой несовершеннолетние в возрасте до 16 лет не могут находиться вне жилища без сопровождения взрослых в период с 23 до 6 часов.</vt:lpstr>
      <vt:lpstr>Презентация PowerPoint</vt:lpstr>
      <vt:lpstr>СОВМЕСТНЫЕ ЗАНЯТИЯ С ДЕТЬМИ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AcedoraDynkan</dc:creator>
  <cp:lastModifiedBy>пользователь</cp:lastModifiedBy>
  <cp:revision>18</cp:revision>
  <dcterms:created xsi:type="dcterms:W3CDTF">2022-03-27T10:47:20Z</dcterms:created>
  <dcterms:modified xsi:type="dcterms:W3CDTF">2022-03-28T11:27:12Z</dcterms:modified>
</cp:coreProperties>
</file>