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8" r:id="rId2"/>
    <p:sldId id="281" r:id="rId3"/>
    <p:sldId id="256" r:id="rId4"/>
    <p:sldId id="259" r:id="rId5"/>
    <p:sldId id="258" r:id="rId6"/>
    <p:sldId id="268" r:id="rId7"/>
    <p:sldId id="260" r:id="rId8"/>
    <p:sldId id="261" r:id="rId9"/>
    <p:sldId id="274" r:id="rId10"/>
    <p:sldId id="292" r:id="rId11"/>
    <p:sldId id="262" r:id="rId12"/>
    <p:sldId id="275" r:id="rId13"/>
    <p:sldId id="276" r:id="rId14"/>
    <p:sldId id="263" r:id="rId15"/>
    <p:sldId id="279" r:id="rId16"/>
    <p:sldId id="264" r:id="rId17"/>
    <p:sldId id="277" r:id="rId18"/>
    <p:sldId id="265" r:id="rId19"/>
    <p:sldId id="278" r:id="rId20"/>
    <p:sldId id="266" r:id="rId21"/>
    <p:sldId id="267" r:id="rId22"/>
    <p:sldId id="271" r:id="rId23"/>
    <p:sldId id="273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660"/>
  </p:normalViewPr>
  <p:slideViewPr>
    <p:cSldViewPr>
      <p:cViewPr varScale="1">
        <p:scale>
          <a:sx n="69" d="100"/>
          <a:sy n="69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2027B-D664-44C2-BD68-EC18EEC54B8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889609-1170-4F31-9F40-6ADC0F8EF6CE}">
      <dgm:prSet phldrT="[Текст]"/>
      <dgm:spPr/>
      <dgm:t>
        <a:bodyPr/>
        <a:lstStyle/>
        <a:p>
          <a:r>
            <a:rPr lang="ru-RU" dirty="0" smtClean="0"/>
            <a:t>Образовательное путешествие</a:t>
          </a:r>
          <a:endParaRPr lang="ru-RU" dirty="0"/>
        </a:p>
      </dgm:t>
    </dgm:pt>
    <dgm:pt modelId="{954519BB-C3C6-4077-90EF-A9051D32406C}" type="parTrans" cxnId="{6D4C0423-6F9C-4A2A-8323-BECE0E7AE0C4}">
      <dgm:prSet/>
      <dgm:spPr/>
      <dgm:t>
        <a:bodyPr/>
        <a:lstStyle/>
        <a:p>
          <a:endParaRPr lang="ru-RU"/>
        </a:p>
      </dgm:t>
    </dgm:pt>
    <dgm:pt modelId="{8C48B2FD-0E16-444E-8106-E6034B4678EB}" type="sibTrans" cxnId="{6D4C0423-6F9C-4A2A-8323-BECE0E7AE0C4}">
      <dgm:prSet/>
      <dgm:spPr/>
      <dgm:t>
        <a:bodyPr/>
        <a:lstStyle/>
        <a:p>
          <a:endParaRPr lang="ru-RU"/>
        </a:p>
      </dgm:t>
    </dgm:pt>
    <dgm:pt modelId="{69CDFB79-E552-4B5C-9BC6-52886194ED2C}">
      <dgm:prSet phldrT="[Текст]"/>
      <dgm:spPr/>
      <dgm:t>
        <a:bodyPr/>
        <a:lstStyle/>
        <a:p>
          <a:r>
            <a:rPr lang="ru-RU" dirty="0" smtClean="0"/>
            <a:t>Начало путешествия</a:t>
          </a:r>
          <a:endParaRPr lang="ru-RU" dirty="0"/>
        </a:p>
      </dgm:t>
    </dgm:pt>
    <dgm:pt modelId="{EB396E5D-D33C-438C-B366-9452E2B3C9D3}" type="parTrans" cxnId="{9273A6B3-AAE2-4CB9-A7A2-48BA33142EAD}">
      <dgm:prSet/>
      <dgm:spPr/>
      <dgm:t>
        <a:bodyPr/>
        <a:lstStyle/>
        <a:p>
          <a:endParaRPr lang="ru-RU"/>
        </a:p>
      </dgm:t>
    </dgm:pt>
    <dgm:pt modelId="{275FA6B5-ED57-444A-A935-941FF95A7513}" type="sibTrans" cxnId="{9273A6B3-AAE2-4CB9-A7A2-48BA33142EAD}">
      <dgm:prSet/>
      <dgm:spPr/>
      <dgm:t>
        <a:bodyPr/>
        <a:lstStyle/>
        <a:p>
          <a:endParaRPr lang="ru-RU"/>
        </a:p>
      </dgm:t>
    </dgm:pt>
    <dgm:pt modelId="{8ADD9293-202B-4E2C-BEA0-E56713C4F98D}">
      <dgm:prSet phldrT="[Текст]"/>
      <dgm:spPr/>
      <dgm:t>
        <a:bodyPr/>
        <a:lstStyle/>
        <a:p>
          <a:r>
            <a:rPr lang="ru-RU" dirty="0" smtClean="0"/>
            <a:t>Работа на маршруте</a:t>
          </a:r>
          <a:endParaRPr lang="ru-RU" dirty="0"/>
        </a:p>
      </dgm:t>
    </dgm:pt>
    <dgm:pt modelId="{207313B6-2D88-41D8-8775-1ED6B098CE66}" type="parTrans" cxnId="{D06A0E18-2571-45FE-B369-0989B1F3C813}">
      <dgm:prSet/>
      <dgm:spPr/>
      <dgm:t>
        <a:bodyPr/>
        <a:lstStyle/>
        <a:p>
          <a:endParaRPr lang="ru-RU"/>
        </a:p>
      </dgm:t>
    </dgm:pt>
    <dgm:pt modelId="{0F3F6495-6011-423A-A9DB-4E535C1FD13D}" type="sibTrans" cxnId="{D06A0E18-2571-45FE-B369-0989B1F3C813}">
      <dgm:prSet/>
      <dgm:spPr/>
      <dgm:t>
        <a:bodyPr/>
        <a:lstStyle/>
        <a:p>
          <a:endParaRPr lang="ru-RU"/>
        </a:p>
      </dgm:t>
    </dgm:pt>
    <dgm:pt modelId="{DA94CBCA-3989-45EA-9FB9-B20A9EE03E70}">
      <dgm:prSet phldrT="[Текст]"/>
      <dgm:spPr/>
      <dgm:t>
        <a:bodyPr/>
        <a:lstStyle/>
        <a:p>
          <a:r>
            <a:rPr lang="ru-RU" dirty="0" smtClean="0"/>
            <a:t>Подведение итогов путешествия</a:t>
          </a:r>
          <a:endParaRPr lang="ru-RU" dirty="0"/>
        </a:p>
      </dgm:t>
    </dgm:pt>
    <dgm:pt modelId="{634DFA54-7689-493A-97F0-FCDF5E0D3190}" type="parTrans" cxnId="{8AB6FD14-CE6E-42C1-BAD2-484B471A6B19}">
      <dgm:prSet/>
      <dgm:spPr/>
      <dgm:t>
        <a:bodyPr/>
        <a:lstStyle/>
        <a:p>
          <a:endParaRPr lang="ru-RU"/>
        </a:p>
      </dgm:t>
    </dgm:pt>
    <dgm:pt modelId="{F1FA92F4-1AF2-45F5-B041-6748107BB54F}" type="sibTrans" cxnId="{8AB6FD14-CE6E-42C1-BAD2-484B471A6B19}">
      <dgm:prSet/>
      <dgm:spPr/>
      <dgm:t>
        <a:bodyPr/>
        <a:lstStyle/>
        <a:p>
          <a:endParaRPr lang="ru-RU"/>
        </a:p>
      </dgm:t>
    </dgm:pt>
    <dgm:pt modelId="{12EDA2B8-880C-42B4-AA30-EB241BF3A34B}" type="pres">
      <dgm:prSet presAssocID="{BC82027B-D664-44C2-BD68-EC18EEC54B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C444DB-6D9F-4D18-97F4-B86DA3A1400D}" type="pres">
      <dgm:prSet presAssocID="{3D889609-1170-4F31-9F40-6ADC0F8EF6CE}" presName="hierRoot1" presStyleCnt="0">
        <dgm:presLayoutVars>
          <dgm:hierBranch val="init"/>
        </dgm:presLayoutVars>
      </dgm:prSet>
      <dgm:spPr/>
    </dgm:pt>
    <dgm:pt modelId="{2E2A6093-120C-402C-B55D-3CE8A298240A}" type="pres">
      <dgm:prSet presAssocID="{3D889609-1170-4F31-9F40-6ADC0F8EF6CE}" presName="rootComposite1" presStyleCnt="0"/>
      <dgm:spPr/>
    </dgm:pt>
    <dgm:pt modelId="{88366E4F-5D32-41F9-A61F-8B8C3DBE2BF5}" type="pres">
      <dgm:prSet presAssocID="{3D889609-1170-4F31-9F40-6ADC0F8EF6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A6A16-84C7-48A5-809C-7D40269EB0FF}" type="pres">
      <dgm:prSet presAssocID="{3D889609-1170-4F31-9F40-6ADC0F8EF6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003FD1-709D-424A-B85B-C71B98E6A8AA}" type="pres">
      <dgm:prSet presAssocID="{3D889609-1170-4F31-9F40-6ADC0F8EF6CE}" presName="hierChild2" presStyleCnt="0"/>
      <dgm:spPr/>
    </dgm:pt>
    <dgm:pt modelId="{46BFD7F6-0735-4B3E-9667-A12BFF688271}" type="pres">
      <dgm:prSet presAssocID="{EB396E5D-D33C-438C-B366-9452E2B3C9D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81D3D0AF-46B5-490F-9F7C-7C8382F19D30}" type="pres">
      <dgm:prSet presAssocID="{69CDFB79-E552-4B5C-9BC6-52886194ED2C}" presName="hierRoot2" presStyleCnt="0">
        <dgm:presLayoutVars>
          <dgm:hierBranch val="init"/>
        </dgm:presLayoutVars>
      </dgm:prSet>
      <dgm:spPr/>
    </dgm:pt>
    <dgm:pt modelId="{3DEF9828-8647-4285-AB6B-D6ACC190EA69}" type="pres">
      <dgm:prSet presAssocID="{69CDFB79-E552-4B5C-9BC6-52886194ED2C}" presName="rootComposite" presStyleCnt="0"/>
      <dgm:spPr/>
    </dgm:pt>
    <dgm:pt modelId="{313E4BDE-511C-4455-9584-D02A5B28B2C3}" type="pres">
      <dgm:prSet presAssocID="{69CDFB79-E552-4B5C-9BC6-52886194ED2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E66015-B124-48FA-8A57-159053916899}" type="pres">
      <dgm:prSet presAssocID="{69CDFB79-E552-4B5C-9BC6-52886194ED2C}" presName="rootConnector" presStyleLbl="node2" presStyleIdx="0" presStyleCnt="3"/>
      <dgm:spPr/>
      <dgm:t>
        <a:bodyPr/>
        <a:lstStyle/>
        <a:p>
          <a:endParaRPr lang="ru-RU"/>
        </a:p>
      </dgm:t>
    </dgm:pt>
    <dgm:pt modelId="{100D5244-DF66-4522-AAA4-993D931C23F3}" type="pres">
      <dgm:prSet presAssocID="{69CDFB79-E552-4B5C-9BC6-52886194ED2C}" presName="hierChild4" presStyleCnt="0"/>
      <dgm:spPr/>
    </dgm:pt>
    <dgm:pt modelId="{D0444510-1DCA-4AEE-B242-9E67315EFF1C}" type="pres">
      <dgm:prSet presAssocID="{69CDFB79-E552-4B5C-9BC6-52886194ED2C}" presName="hierChild5" presStyleCnt="0"/>
      <dgm:spPr/>
    </dgm:pt>
    <dgm:pt modelId="{12A1ABF0-71B8-4AB3-8874-E4133268AA99}" type="pres">
      <dgm:prSet presAssocID="{207313B6-2D88-41D8-8775-1ED6B098CE6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1996EA9-2E90-4E60-953D-0EBD891FC94F}" type="pres">
      <dgm:prSet presAssocID="{8ADD9293-202B-4E2C-BEA0-E56713C4F98D}" presName="hierRoot2" presStyleCnt="0">
        <dgm:presLayoutVars>
          <dgm:hierBranch val="init"/>
        </dgm:presLayoutVars>
      </dgm:prSet>
      <dgm:spPr/>
    </dgm:pt>
    <dgm:pt modelId="{E337719C-DF51-4A5D-BE5B-26F8CEDCD033}" type="pres">
      <dgm:prSet presAssocID="{8ADD9293-202B-4E2C-BEA0-E56713C4F98D}" presName="rootComposite" presStyleCnt="0"/>
      <dgm:spPr/>
    </dgm:pt>
    <dgm:pt modelId="{C2BB7E81-C487-4C0E-97A7-A07A7E6AB880}" type="pres">
      <dgm:prSet presAssocID="{8ADD9293-202B-4E2C-BEA0-E56713C4F98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5203A2-D546-4400-B256-42679FAE52B7}" type="pres">
      <dgm:prSet presAssocID="{8ADD9293-202B-4E2C-BEA0-E56713C4F98D}" presName="rootConnector" presStyleLbl="node2" presStyleIdx="1" presStyleCnt="3"/>
      <dgm:spPr/>
      <dgm:t>
        <a:bodyPr/>
        <a:lstStyle/>
        <a:p>
          <a:endParaRPr lang="ru-RU"/>
        </a:p>
      </dgm:t>
    </dgm:pt>
    <dgm:pt modelId="{4101F96E-5318-4E94-82AF-4880F0BD6234}" type="pres">
      <dgm:prSet presAssocID="{8ADD9293-202B-4E2C-BEA0-E56713C4F98D}" presName="hierChild4" presStyleCnt="0"/>
      <dgm:spPr/>
    </dgm:pt>
    <dgm:pt modelId="{4ED1081C-8146-4115-9CE7-B537917E0BA8}" type="pres">
      <dgm:prSet presAssocID="{8ADD9293-202B-4E2C-BEA0-E56713C4F98D}" presName="hierChild5" presStyleCnt="0"/>
      <dgm:spPr/>
    </dgm:pt>
    <dgm:pt modelId="{17C152E7-6C50-412E-A75E-C5141AEB10ED}" type="pres">
      <dgm:prSet presAssocID="{634DFA54-7689-493A-97F0-FCDF5E0D3190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0F52B35-FAD1-401A-90F4-80A2F8BD5B53}" type="pres">
      <dgm:prSet presAssocID="{DA94CBCA-3989-45EA-9FB9-B20A9EE03E70}" presName="hierRoot2" presStyleCnt="0">
        <dgm:presLayoutVars>
          <dgm:hierBranch val="init"/>
        </dgm:presLayoutVars>
      </dgm:prSet>
      <dgm:spPr/>
    </dgm:pt>
    <dgm:pt modelId="{352024EB-F1EF-4C64-8170-43E713E2201B}" type="pres">
      <dgm:prSet presAssocID="{DA94CBCA-3989-45EA-9FB9-B20A9EE03E70}" presName="rootComposite" presStyleCnt="0"/>
      <dgm:spPr/>
    </dgm:pt>
    <dgm:pt modelId="{C504B4EA-B544-430D-A1EC-3474F9F1B60C}" type="pres">
      <dgm:prSet presAssocID="{DA94CBCA-3989-45EA-9FB9-B20A9EE03E7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02FCA-8305-4D76-9536-704FF9DDAA14}" type="pres">
      <dgm:prSet presAssocID="{DA94CBCA-3989-45EA-9FB9-B20A9EE03E70}" presName="rootConnector" presStyleLbl="node2" presStyleIdx="2" presStyleCnt="3"/>
      <dgm:spPr/>
      <dgm:t>
        <a:bodyPr/>
        <a:lstStyle/>
        <a:p>
          <a:endParaRPr lang="ru-RU"/>
        </a:p>
      </dgm:t>
    </dgm:pt>
    <dgm:pt modelId="{471444FD-29AD-49F3-A378-FD5B66BF2B26}" type="pres">
      <dgm:prSet presAssocID="{DA94CBCA-3989-45EA-9FB9-B20A9EE03E70}" presName="hierChild4" presStyleCnt="0"/>
      <dgm:spPr/>
    </dgm:pt>
    <dgm:pt modelId="{02971F54-E698-42B2-97D3-199DC295771C}" type="pres">
      <dgm:prSet presAssocID="{DA94CBCA-3989-45EA-9FB9-B20A9EE03E70}" presName="hierChild5" presStyleCnt="0"/>
      <dgm:spPr/>
    </dgm:pt>
    <dgm:pt modelId="{2AA31BEC-ADC8-4961-9AE9-E58A796E93AA}" type="pres">
      <dgm:prSet presAssocID="{3D889609-1170-4F31-9F40-6ADC0F8EF6CE}" presName="hierChild3" presStyleCnt="0"/>
      <dgm:spPr/>
    </dgm:pt>
  </dgm:ptLst>
  <dgm:cxnLst>
    <dgm:cxn modelId="{92EF496B-2F04-454E-A288-D9E20ECC0355}" type="presOf" srcId="{634DFA54-7689-493A-97F0-FCDF5E0D3190}" destId="{17C152E7-6C50-412E-A75E-C5141AEB10ED}" srcOrd="0" destOrd="0" presId="urn:microsoft.com/office/officeart/2005/8/layout/orgChart1"/>
    <dgm:cxn modelId="{0FDE1EA2-770A-4266-BD67-2CC972C8E7B7}" type="presOf" srcId="{69CDFB79-E552-4B5C-9BC6-52886194ED2C}" destId="{313E4BDE-511C-4455-9584-D02A5B28B2C3}" srcOrd="0" destOrd="0" presId="urn:microsoft.com/office/officeart/2005/8/layout/orgChart1"/>
    <dgm:cxn modelId="{E9D013F7-D9C1-43F9-B472-6B9EB9C39F47}" type="presOf" srcId="{207313B6-2D88-41D8-8775-1ED6B098CE66}" destId="{12A1ABF0-71B8-4AB3-8874-E4133268AA99}" srcOrd="0" destOrd="0" presId="urn:microsoft.com/office/officeart/2005/8/layout/orgChart1"/>
    <dgm:cxn modelId="{6D4C0423-6F9C-4A2A-8323-BECE0E7AE0C4}" srcId="{BC82027B-D664-44C2-BD68-EC18EEC54B8E}" destId="{3D889609-1170-4F31-9F40-6ADC0F8EF6CE}" srcOrd="0" destOrd="0" parTransId="{954519BB-C3C6-4077-90EF-A9051D32406C}" sibTransId="{8C48B2FD-0E16-444E-8106-E6034B4678EB}"/>
    <dgm:cxn modelId="{9273A6B3-AAE2-4CB9-A7A2-48BA33142EAD}" srcId="{3D889609-1170-4F31-9F40-6ADC0F8EF6CE}" destId="{69CDFB79-E552-4B5C-9BC6-52886194ED2C}" srcOrd="0" destOrd="0" parTransId="{EB396E5D-D33C-438C-B366-9452E2B3C9D3}" sibTransId="{275FA6B5-ED57-444A-A935-941FF95A7513}"/>
    <dgm:cxn modelId="{8BC97A13-4E81-4416-9804-56700D952394}" type="presOf" srcId="{DA94CBCA-3989-45EA-9FB9-B20A9EE03E70}" destId="{C504B4EA-B544-430D-A1EC-3474F9F1B60C}" srcOrd="0" destOrd="0" presId="urn:microsoft.com/office/officeart/2005/8/layout/orgChart1"/>
    <dgm:cxn modelId="{D06A0E18-2571-45FE-B369-0989B1F3C813}" srcId="{3D889609-1170-4F31-9F40-6ADC0F8EF6CE}" destId="{8ADD9293-202B-4E2C-BEA0-E56713C4F98D}" srcOrd="1" destOrd="0" parTransId="{207313B6-2D88-41D8-8775-1ED6B098CE66}" sibTransId="{0F3F6495-6011-423A-A9DB-4E535C1FD13D}"/>
    <dgm:cxn modelId="{6F81A136-D350-4468-9EC3-5BDF185D2925}" type="presOf" srcId="{BC82027B-D664-44C2-BD68-EC18EEC54B8E}" destId="{12EDA2B8-880C-42B4-AA30-EB241BF3A34B}" srcOrd="0" destOrd="0" presId="urn:microsoft.com/office/officeart/2005/8/layout/orgChart1"/>
    <dgm:cxn modelId="{89110040-745C-466B-A3F7-C40C5C1395F9}" type="presOf" srcId="{8ADD9293-202B-4E2C-BEA0-E56713C4F98D}" destId="{525203A2-D546-4400-B256-42679FAE52B7}" srcOrd="1" destOrd="0" presId="urn:microsoft.com/office/officeart/2005/8/layout/orgChart1"/>
    <dgm:cxn modelId="{196E8B61-8544-4F9B-BEFA-B89E34CE5195}" type="presOf" srcId="{3D889609-1170-4F31-9F40-6ADC0F8EF6CE}" destId="{88366E4F-5D32-41F9-A61F-8B8C3DBE2BF5}" srcOrd="0" destOrd="0" presId="urn:microsoft.com/office/officeart/2005/8/layout/orgChart1"/>
    <dgm:cxn modelId="{F685BAAC-9758-435E-93BF-67B332F2D6FB}" type="presOf" srcId="{DA94CBCA-3989-45EA-9FB9-B20A9EE03E70}" destId="{FD702FCA-8305-4D76-9536-704FF9DDAA14}" srcOrd="1" destOrd="0" presId="urn:microsoft.com/office/officeart/2005/8/layout/orgChart1"/>
    <dgm:cxn modelId="{EF65207E-A277-406B-9AF9-0A0BB25FB2C0}" type="presOf" srcId="{EB396E5D-D33C-438C-B366-9452E2B3C9D3}" destId="{46BFD7F6-0735-4B3E-9667-A12BFF688271}" srcOrd="0" destOrd="0" presId="urn:microsoft.com/office/officeart/2005/8/layout/orgChart1"/>
    <dgm:cxn modelId="{74865727-4E77-44DB-82AB-A8A243A08497}" type="presOf" srcId="{8ADD9293-202B-4E2C-BEA0-E56713C4F98D}" destId="{C2BB7E81-C487-4C0E-97A7-A07A7E6AB880}" srcOrd="0" destOrd="0" presId="urn:microsoft.com/office/officeart/2005/8/layout/orgChart1"/>
    <dgm:cxn modelId="{C694F7E6-A78B-4634-BF9D-3BE7ACE6A1DC}" type="presOf" srcId="{69CDFB79-E552-4B5C-9BC6-52886194ED2C}" destId="{20E66015-B124-48FA-8A57-159053916899}" srcOrd="1" destOrd="0" presId="urn:microsoft.com/office/officeart/2005/8/layout/orgChart1"/>
    <dgm:cxn modelId="{8AB6FD14-CE6E-42C1-BAD2-484B471A6B19}" srcId="{3D889609-1170-4F31-9F40-6ADC0F8EF6CE}" destId="{DA94CBCA-3989-45EA-9FB9-B20A9EE03E70}" srcOrd="2" destOrd="0" parTransId="{634DFA54-7689-493A-97F0-FCDF5E0D3190}" sibTransId="{F1FA92F4-1AF2-45F5-B041-6748107BB54F}"/>
    <dgm:cxn modelId="{CD005C7F-8524-48DB-A741-AFFB06A4EFEB}" type="presOf" srcId="{3D889609-1170-4F31-9F40-6ADC0F8EF6CE}" destId="{327A6A16-84C7-48A5-809C-7D40269EB0FF}" srcOrd="1" destOrd="0" presId="urn:microsoft.com/office/officeart/2005/8/layout/orgChart1"/>
    <dgm:cxn modelId="{67C99CE5-5336-4692-BF6A-72F1A918AEF1}" type="presParOf" srcId="{12EDA2B8-880C-42B4-AA30-EB241BF3A34B}" destId="{C5C444DB-6D9F-4D18-97F4-B86DA3A1400D}" srcOrd="0" destOrd="0" presId="urn:microsoft.com/office/officeart/2005/8/layout/orgChart1"/>
    <dgm:cxn modelId="{D8FC0FAD-2BD8-4FC9-B2BF-D19FCC89384F}" type="presParOf" srcId="{C5C444DB-6D9F-4D18-97F4-B86DA3A1400D}" destId="{2E2A6093-120C-402C-B55D-3CE8A298240A}" srcOrd="0" destOrd="0" presId="urn:microsoft.com/office/officeart/2005/8/layout/orgChart1"/>
    <dgm:cxn modelId="{6B1803AF-70F4-48DE-BFCC-89187456646B}" type="presParOf" srcId="{2E2A6093-120C-402C-B55D-3CE8A298240A}" destId="{88366E4F-5D32-41F9-A61F-8B8C3DBE2BF5}" srcOrd="0" destOrd="0" presId="urn:microsoft.com/office/officeart/2005/8/layout/orgChart1"/>
    <dgm:cxn modelId="{B80A128F-1878-43AC-9101-A9B1D6111EFD}" type="presParOf" srcId="{2E2A6093-120C-402C-B55D-3CE8A298240A}" destId="{327A6A16-84C7-48A5-809C-7D40269EB0FF}" srcOrd="1" destOrd="0" presId="urn:microsoft.com/office/officeart/2005/8/layout/orgChart1"/>
    <dgm:cxn modelId="{503605B8-00F7-4F37-BC8D-5392B4E2542C}" type="presParOf" srcId="{C5C444DB-6D9F-4D18-97F4-B86DA3A1400D}" destId="{61003FD1-709D-424A-B85B-C71B98E6A8AA}" srcOrd="1" destOrd="0" presId="urn:microsoft.com/office/officeart/2005/8/layout/orgChart1"/>
    <dgm:cxn modelId="{0DAAE413-4724-4EBB-8407-27656C844BF9}" type="presParOf" srcId="{61003FD1-709D-424A-B85B-C71B98E6A8AA}" destId="{46BFD7F6-0735-4B3E-9667-A12BFF688271}" srcOrd="0" destOrd="0" presId="urn:microsoft.com/office/officeart/2005/8/layout/orgChart1"/>
    <dgm:cxn modelId="{D0B40DB9-328A-46DE-B25E-10AF8046EF5D}" type="presParOf" srcId="{61003FD1-709D-424A-B85B-C71B98E6A8AA}" destId="{81D3D0AF-46B5-490F-9F7C-7C8382F19D30}" srcOrd="1" destOrd="0" presId="urn:microsoft.com/office/officeart/2005/8/layout/orgChart1"/>
    <dgm:cxn modelId="{9B165C3D-40DF-4F36-91B8-429A688BAF9A}" type="presParOf" srcId="{81D3D0AF-46B5-490F-9F7C-7C8382F19D30}" destId="{3DEF9828-8647-4285-AB6B-D6ACC190EA69}" srcOrd="0" destOrd="0" presId="urn:microsoft.com/office/officeart/2005/8/layout/orgChart1"/>
    <dgm:cxn modelId="{8CF7BD06-05B4-44DE-BE56-DDFDEBF2B4FC}" type="presParOf" srcId="{3DEF9828-8647-4285-AB6B-D6ACC190EA69}" destId="{313E4BDE-511C-4455-9584-D02A5B28B2C3}" srcOrd="0" destOrd="0" presId="urn:microsoft.com/office/officeart/2005/8/layout/orgChart1"/>
    <dgm:cxn modelId="{5B4D523B-33B1-4C2E-9074-03661E98E608}" type="presParOf" srcId="{3DEF9828-8647-4285-AB6B-D6ACC190EA69}" destId="{20E66015-B124-48FA-8A57-159053916899}" srcOrd="1" destOrd="0" presId="urn:microsoft.com/office/officeart/2005/8/layout/orgChart1"/>
    <dgm:cxn modelId="{9AAFA6BC-A9A4-4B00-AD95-E788E17DCC2A}" type="presParOf" srcId="{81D3D0AF-46B5-490F-9F7C-7C8382F19D30}" destId="{100D5244-DF66-4522-AAA4-993D931C23F3}" srcOrd="1" destOrd="0" presId="urn:microsoft.com/office/officeart/2005/8/layout/orgChart1"/>
    <dgm:cxn modelId="{CA63C7A7-549B-4D42-8EF8-B6E01F7D5514}" type="presParOf" srcId="{81D3D0AF-46B5-490F-9F7C-7C8382F19D30}" destId="{D0444510-1DCA-4AEE-B242-9E67315EFF1C}" srcOrd="2" destOrd="0" presId="urn:microsoft.com/office/officeart/2005/8/layout/orgChart1"/>
    <dgm:cxn modelId="{D7E01FC1-07DD-49C9-9EA8-70755C022F25}" type="presParOf" srcId="{61003FD1-709D-424A-B85B-C71B98E6A8AA}" destId="{12A1ABF0-71B8-4AB3-8874-E4133268AA99}" srcOrd="2" destOrd="0" presId="urn:microsoft.com/office/officeart/2005/8/layout/orgChart1"/>
    <dgm:cxn modelId="{4A32B992-1523-4CA8-BD45-4BA6BF17AAB8}" type="presParOf" srcId="{61003FD1-709D-424A-B85B-C71B98E6A8AA}" destId="{51996EA9-2E90-4E60-953D-0EBD891FC94F}" srcOrd="3" destOrd="0" presId="urn:microsoft.com/office/officeart/2005/8/layout/orgChart1"/>
    <dgm:cxn modelId="{A95661F3-DE50-4438-A54A-FEF1CB13E314}" type="presParOf" srcId="{51996EA9-2E90-4E60-953D-0EBD891FC94F}" destId="{E337719C-DF51-4A5D-BE5B-26F8CEDCD033}" srcOrd="0" destOrd="0" presId="urn:microsoft.com/office/officeart/2005/8/layout/orgChart1"/>
    <dgm:cxn modelId="{48692AD4-2339-48CB-89FD-9F5D927F8A06}" type="presParOf" srcId="{E337719C-DF51-4A5D-BE5B-26F8CEDCD033}" destId="{C2BB7E81-C487-4C0E-97A7-A07A7E6AB880}" srcOrd="0" destOrd="0" presId="urn:microsoft.com/office/officeart/2005/8/layout/orgChart1"/>
    <dgm:cxn modelId="{C73F284C-FDCE-486A-8706-87459BB78BE0}" type="presParOf" srcId="{E337719C-DF51-4A5D-BE5B-26F8CEDCD033}" destId="{525203A2-D546-4400-B256-42679FAE52B7}" srcOrd="1" destOrd="0" presId="urn:microsoft.com/office/officeart/2005/8/layout/orgChart1"/>
    <dgm:cxn modelId="{9C3A6185-47D7-485A-864C-229522F92E94}" type="presParOf" srcId="{51996EA9-2E90-4E60-953D-0EBD891FC94F}" destId="{4101F96E-5318-4E94-82AF-4880F0BD6234}" srcOrd="1" destOrd="0" presId="urn:microsoft.com/office/officeart/2005/8/layout/orgChart1"/>
    <dgm:cxn modelId="{742052CF-A10F-4B90-954D-45E4FEE7AE5B}" type="presParOf" srcId="{51996EA9-2E90-4E60-953D-0EBD891FC94F}" destId="{4ED1081C-8146-4115-9CE7-B537917E0BA8}" srcOrd="2" destOrd="0" presId="urn:microsoft.com/office/officeart/2005/8/layout/orgChart1"/>
    <dgm:cxn modelId="{330E8A81-F107-4248-84A0-7AC03BD0C6D4}" type="presParOf" srcId="{61003FD1-709D-424A-B85B-C71B98E6A8AA}" destId="{17C152E7-6C50-412E-A75E-C5141AEB10ED}" srcOrd="4" destOrd="0" presId="urn:microsoft.com/office/officeart/2005/8/layout/orgChart1"/>
    <dgm:cxn modelId="{F1E2471C-CA4D-4D1E-9844-9F29A2D44095}" type="presParOf" srcId="{61003FD1-709D-424A-B85B-C71B98E6A8AA}" destId="{C0F52B35-FAD1-401A-90F4-80A2F8BD5B53}" srcOrd="5" destOrd="0" presId="urn:microsoft.com/office/officeart/2005/8/layout/orgChart1"/>
    <dgm:cxn modelId="{C789363C-AED1-492E-8C4F-55114EDE7A65}" type="presParOf" srcId="{C0F52B35-FAD1-401A-90F4-80A2F8BD5B53}" destId="{352024EB-F1EF-4C64-8170-43E713E2201B}" srcOrd="0" destOrd="0" presId="urn:microsoft.com/office/officeart/2005/8/layout/orgChart1"/>
    <dgm:cxn modelId="{3708A11B-D3A4-4670-A266-3A646350C534}" type="presParOf" srcId="{352024EB-F1EF-4C64-8170-43E713E2201B}" destId="{C504B4EA-B544-430D-A1EC-3474F9F1B60C}" srcOrd="0" destOrd="0" presId="urn:microsoft.com/office/officeart/2005/8/layout/orgChart1"/>
    <dgm:cxn modelId="{EE46E047-2812-4661-9273-4FFF65665EE4}" type="presParOf" srcId="{352024EB-F1EF-4C64-8170-43E713E2201B}" destId="{FD702FCA-8305-4D76-9536-704FF9DDAA14}" srcOrd="1" destOrd="0" presId="urn:microsoft.com/office/officeart/2005/8/layout/orgChart1"/>
    <dgm:cxn modelId="{98AD9073-A649-4E85-9965-ACBABB67D1D2}" type="presParOf" srcId="{C0F52B35-FAD1-401A-90F4-80A2F8BD5B53}" destId="{471444FD-29AD-49F3-A378-FD5B66BF2B26}" srcOrd="1" destOrd="0" presId="urn:microsoft.com/office/officeart/2005/8/layout/orgChart1"/>
    <dgm:cxn modelId="{E7C1B162-CF5B-40E4-AA98-1400FCBD5C62}" type="presParOf" srcId="{C0F52B35-FAD1-401A-90F4-80A2F8BD5B53}" destId="{02971F54-E698-42B2-97D3-199DC295771C}" srcOrd="2" destOrd="0" presId="urn:microsoft.com/office/officeart/2005/8/layout/orgChart1"/>
    <dgm:cxn modelId="{A23E6BF8-8FAD-4889-9805-AD50318BD293}" type="presParOf" srcId="{C5C444DB-6D9F-4D18-97F4-B86DA3A1400D}" destId="{2AA31BEC-ADC8-4961-9AE9-E58A796E93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F51997-9A76-48C8-9D37-1C0F6C828AA8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AAA8EA9-533A-48E7-B044-C8AD6F303AB2}">
      <dgm:prSet phldrT="[Текст]" custT="1"/>
      <dgm:spPr/>
      <dgm:t>
        <a:bodyPr/>
        <a:lstStyle/>
        <a:p>
          <a:r>
            <a:rPr lang="ru-RU" sz="2800" dirty="0" smtClean="0"/>
            <a:t>РЕКОМЕНДАЦИИ</a:t>
          </a:r>
          <a:endParaRPr lang="ru-RU" sz="2800" dirty="0"/>
        </a:p>
      </dgm:t>
    </dgm:pt>
    <dgm:pt modelId="{35A8442D-BE0A-47A8-8473-C545C48FE612}" type="parTrans" cxnId="{6BC0051B-DECE-4D67-BE94-CB893DD336DE}">
      <dgm:prSet/>
      <dgm:spPr/>
      <dgm:t>
        <a:bodyPr/>
        <a:lstStyle/>
        <a:p>
          <a:endParaRPr lang="ru-RU"/>
        </a:p>
      </dgm:t>
    </dgm:pt>
    <dgm:pt modelId="{DB2190BF-F191-4728-8EA9-329A395B17F1}" type="sibTrans" cxnId="{6BC0051B-DECE-4D67-BE94-CB893DD336DE}">
      <dgm:prSet/>
      <dgm:spPr/>
      <dgm:t>
        <a:bodyPr/>
        <a:lstStyle/>
        <a:p>
          <a:endParaRPr lang="ru-RU"/>
        </a:p>
      </dgm:t>
    </dgm:pt>
    <dgm:pt modelId="{4522AAB9-68EC-44B3-AFC8-5A28D3B9DDD2}">
      <dgm:prSet phldrT="[Текст]" custT="1"/>
      <dgm:spPr/>
      <dgm:t>
        <a:bodyPr/>
        <a:lstStyle/>
        <a:p>
          <a:r>
            <a:rPr lang="ru-RU" sz="2800" dirty="0" smtClean="0"/>
            <a:t>Преимущества</a:t>
          </a:r>
          <a:endParaRPr lang="ru-RU" sz="2800" dirty="0"/>
        </a:p>
      </dgm:t>
    </dgm:pt>
    <dgm:pt modelId="{006E43A2-1493-4C40-AFB3-1D4F8DACD4BA}" type="parTrans" cxnId="{92DDCBAC-95F5-44B8-826F-7115E43CC866}">
      <dgm:prSet/>
      <dgm:spPr/>
      <dgm:t>
        <a:bodyPr/>
        <a:lstStyle/>
        <a:p>
          <a:endParaRPr lang="ru-RU"/>
        </a:p>
      </dgm:t>
    </dgm:pt>
    <dgm:pt modelId="{43863039-E714-43F8-84E9-E26279DA1441}" type="sibTrans" cxnId="{92DDCBAC-95F5-44B8-826F-7115E43CC866}">
      <dgm:prSet/>
      <dgm:spPr/>
      <dgm:t>
        <a:bodyPr/>
        <a:lstStyle/>
        <a:p>
          <a:endParaRPr lang="ru-RU"/>
        </a:p>
      </dgm:t>
    </dgm:pt>
    <dgm:pt modelId="{A60D1F43-80E9-49FB-BDC6-B902E846D997}">
      <dgm:prSet phldrT="[Текст]" custT="1"/>
      <dgm:spPr/>
      <dgm:t>
        <a:bodyPr/>
        <a:lstStyle/>
        <a:p>
          <a:r>
            <a:rPr lang="ru-RU" sz="2800" dirty="0" smtClean="0"/>
            <a:t>Недостатки</a:t>
          </a:r>
          <a:endParaRPr lang="ru-RU" sz="2800" dirty="0"/>
        </a:p>
      </dgm:t>
    </dgm:pt>
    <dgm:pt modelId="{90562A7E-3A9C-48FA-9DFA-6898CF1324CA}" type="parTrans" cxnId="{304C36D0-B449-4E57-B210-AC1844C19F2F}">
      <dgm:prSet/>
      <dgm:spPr/>
      <dgm:t>
        <a:bodyPr/>
        <a:lstStyle/>
        <a:p>
          <a:endParaRPr lang="ru-RU"/>
        </a:p>
      </dgm:t>
    </dgm:pt>
    <dgm:pt modelId="{61CC5C77-A035-45D6-A45B-46438EB91E8D}" type="sibTrans" cxnId="{304C36D0-B449-4E57-B210-AC1844C19F2F}">
      <dgm:prSet/>
      <dgm:spPr/>
      <dgm:t>
        <a:bodyPr/>
        <a:lstStyle/>
        <a:p>
          <a:endParaRPr lang="ru-RU"/>
        </a:p>
      </dgm:t>
    </dgm:pt>
    <dgm:pt modelId="{FED13340-ADDE-41DF-823C-7649F1A19F10}">
      <dgm:prSet phldrT="[Текст]" custT="1"/>
      <dgm:spPr/>
      <dgm:t>
        <a:bodyPr/>
        <a:lstStyle/>
        <a:p>
          <a:r>
            <a:rPr lang="ru-RU" sz="2800" dirty="0" smtClean="0"/>
            <a:t>Перспективы</a:t>
          </a:r>
          <a:endParaRPr lang="ru-RU" sz="2800" dirty="0"/>
        </a:p>
      </dgm:t>
    </dgm:pt>
    <dgm:pt modelId="{87A1791C-81C6-4387-916D-B80216ED0D1E}" type="parTrans" cxnId="{8F11F54D-020F-431E-BF60-03040C923E2E}">
      <dgm:prSet/>
      <dgm:spPr/>
      <dgm:t>
        <a:bodyPr/>
        <a:lstStyle/>
        <a:p>
          <a:endParaRPr lang="ru-RU"/>
        </a:p>
      </dgm:t>
    </dgm:pt>
    <dgm:pt modelId="{B7BE93D8-736C-4A76-BC54-DDB6C473690C}" type="sibTrans" cxnId="{8F11F54D-020F-431E-BF60-03040C923E2E}">
      <dgm:prSet/>
      <dgm:spPr/>
      <dgm:t>
        <a:bodyPr/>
        <a:lstStyle/>
        <a:p>
          <a:endParaRPr lang="ru-RU"/>
        </a:p>
      </dgm:t>
    </dgm:pt>
    <dgm:pt modelId="{4D5CBC16-EF65-44BB-98A1-9BAE5B4C5831}">
      <dgm:prSet phldrT="[Текст]" custT="1"/>
      <dgm:spPr/>
      <dgm:t>
        <a:bodyPr/>
        <a:lstStyle/>
        <a:p>
          <a:r>
            <a:rPr lang="ru-RU" sz="2800" dirty="0" smtClean="0"/>
            <a:t>Риски</a:t>
          </a:r>
          <a:endParaRPr lang="ru-RU" sz="2800" dirty="0"/>
        </a:p>
      </dgm:t>
    </dgm:pt>
    <dgm:pt modelId="{C9FEEDFF-DE9D-495C-8678-DEB8B84A4ED6}" type="parTrans" cxnId="{2B47ACD9-4174-4F36-9366-8082A8639EBD}">
      <dgm:prSet/>
      <dgm:spPr/>
      <dgm:t>
        <a:bodyPr/>
        <a:lstStyle/>
        <a:p>
          <a:endParaRPr lang="ru-RU"/>
        </a:p>
      </dgm:t>
    </dgm:pt>
    <dgm:pt modelId="{804BACF5-1197-44C9-88E5-3FBFE9D197C6}" type="sibTrans" cxnId="{2B47ACD9-4174-4F36-9366-8082A8639EBD}">
      <dgm:prSet/>
      <dgm:spPr/>
      <dgm:t>
        <a:bodyPr/>
        <a:lstStyle/>
        <a:p>
          <a:endParaRPr lang="ru-RU"/>
        </a:p>
      </dgm:t>
    </dgm:pt>
    <dgm:pt modelId="{D77D7993-9D10-41F7-9F2E-922CBD739A7C}" type="pres">
      <dgm:prSet presAssocID="{01F51997-9A76-48C8-9D37-1C0F6C828A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CF1BA-9B6A-4237-8C7A-853F84324FAD}" type="pres">
      <dgm:prSet presAssocID="{01F51997-9A76-48C8-9D37-1C0F6C828AA8}" presName="matrix" presStyleCnt="0"/>
      <dgm:spPr/>
    </dgm:pt>
    <dgm:pt modelId="{513EB0C8-1B2D-4135-B561-81D0AD0D7EBB}" type="pres">
      <dgm:prSet presAssocID="{01F51997-9A76-48C8-9D37-1C0F6C828AA8}" presName="tile1" presStyleLbl="node1" presStyleIdx="0" presStyleCnt="4"/>
      <dgm:spPr/>
      <dgm:t>
        <a:bodyPr/>
        <a:lstStyle/>
        <a:p>
          <a:endParaRPr lang="ru-RU"/>
        </a:p>
      </dgm:t>
    </dgm:pt>
    <dgm:pt modelId="{21DEA1D6-A9FE-460C-97ED-291C8BF41C3F}" type="pres">
      <dgm:prSet presAssocID="{01F51997-9A76-48C8-9D37-1C0F6C828A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D7572-AE4D-4196-87CB-9C2CF4736761}" type="pres">
      <dgm:prSet presAssocID="{01F51997-9A76-48C8-9D37-1C0F6C828AA8}" presName="tile2" presStyleLbl="node1" presStyleIdx="1" presStyleCnt="4"/>
      <dgm:spPr/>
      <dgm:t>
        <a:bodyPr/>
        <a:lstStyle/>
        <a:p>
          <a:endParaRPr lang="ru-RU"/>
        </a:p>
      </dgm:t>
    </dgm:pt>
    <dgm:pt modelId="{3E6633D7-4E52-4677-935D-D79463E3C647}" type="pres">
      <dgm:prSet presAssocID="{01F51997-9A76-48C8-9D37-1C0F6C828A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4C556-60E1-4F4D-83B5-9CE372F53681}" type="pres">
      <dgm:prSet presAssocID="{01F51997-9A76-48C8-9D37-1C0F6C828AA8}" presName="tile3" presStyleLbl="node1" presStyleIdx="2" presStyleCnt="4"/>
      <dgm:spPr/>
      <dgm:t>
        <a:bodyPr/>
        <a:lstStyle/>
        <a:p>
          <a:endParaRPr lang="ru-RU"/>
        </a:p>
      </dgm:t>
    </dgm:pt>
    <dgm:pt modelId="{BB157585-FE8E-42B5-A348-87A022B9244A}" type="pres">
      <dgm:prSet presAssocID="{01F51997-9A76-48C8-9D37-1C0F6C828A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CAD60-00A8-4010-AE95-5B17B10F0443}" type="pres">
      <dgm:prSet presAssocID="{01F51997-9A76-48C8-9D37-1C0F6C828AA8}" presName="tile4" presStyleLbl="node1" presStyleIdx="3" presStyleCnt="4"/>
      <dgm:spPr/>
      <dgm:t>
        <a:bodyPr/>
        <a:lstStyle/>
        <a:p>
          <a:endParaRPr lang="ru-RU"/>
        </a:p>
      </dgm:t>
    </dgm:pt>
    <dgm:pt modelId="{394829F7-6D8C-42E8-99C5-A1BAC9858C7F}" type="pres">
      <dgm:prSet presAssocID="{01F51997-9A76-48C8-9D37-1C0F6C828A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799C9-D580-4C4F-932D-F11C15FCD060}" type="pres">
      <dgm:prSet presAssocID="{01F51997-9A76-48C8-9D37-1C0F6C828AA8}" presName="centerTile" presStyleLbl="fgShp" presStyleIdx="0" presStyleCnt="1" custScaleX="13960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19FF8-DAB5-4291-B08F-045B36D5BE4B}" type="presOf" srcId="{01F51997-9A76-48C8-9D37-1C0F6C828AA8}" destId="{D77D7993-9D10-41F7-9F2E-922CBD739A7C}" srcOrd="0" destOrd="0" presId="urn:microsoft.com/office/officeart/2005/8/layout/matrix1"/>
    <dgm:cxn modelId="{74117762-3589-4A99-B9EF-736716EEFB68}" type="presOf" srcId="{4522AAB9-68EC-44B3-AFC8-5A28D3B9DDD2}" destId="{513EB0C8-1B2D-4135-B561-81D0AD0D7EBB}" srcOrd="0" destOrd="0" presId="urn:microsoft.com/office/officeart/2005/8/layout/matrix1"/>
    <dgm:cxn modelId="{501E0B1A-C4C0-41E0-A4BC-FA370E2F3DE2}" type="presOf" srcId="{AAAA8EA9-533A-48E7-B044-C8AD6F303AB2}" destId="{DE6799C9-D580-4C4F-932D-F11C15FCD060}" srcOrd="0" destOrd="0" presId="urn:microsoft.com/office/officeart/2005/8/layout/matrix1"/>
    <dgm:cxn modelId="{7BEC7894-601E-4682-B4B1-2D5D510EA9EE}" type="presOf" srcId="{FED13340-ADDE-41DF-823C-7649F1A19F10}" destId="{BB157585-FE8E-42B5-A348-87A022B9244A}" srcOrd="1" destOrd="0" presId="urn:microsoft.com/office/officeart/2005/8/layout/matrix1"/>
    <dgm:cxn modelId="{29F135D0-11FC-4136-B3F0-E7E50FE6E9C8}" type="presOf" srcId="{4522AAB9-68EC-44B3-AFC8-5A28D3B9DDD2}" destId="{21DEA1D6-A9FE-460C-97ED-291C8BF41C3F}" srcOrd="1" destOrd="0" presId="urn:microsoft.com/office/officeart/2005/8/layout/matrix1"/>
    <dgm:cxn modelId="{92DDCBAC-95F5-44B8-826F-7115E43CC866}" srcId="{AAAA8EA9-533A-48E7-B044-C8AD6F303AB2}" destId="{4522AAB9-68EC-44B3-AFC8-5A28D3B9DDD2}" srcOrd="0" destOrd="0" parTransId="{006E43A2-1493-4C40-AFB3-1D4F8DACD4BA}" sibTransId="{43863039-E714-43F8-84E9-E26279DA1441}"/>
    <dgm:cxn modelId="{6BC0051B-DECE-4D67-BE94-CB893DD336DE}" srcId="{01F51997-9A76-48C8-9D37-1C0F6C828AA8}" destId="{AAAA8EA9-533A-48E7-B044-C8AD6F303AB2}" srcOrd="0" destOrd="0" parTransId="{35A8442D-BE0A-47A8-8473-C545C48FE612}" sibTransId="{DB2190BF-F191-4728-8EA9-329A395B17F1}"/>
    <dgm:cxn modelId="{328709ED-3BC3-4BC2-82CC-36ADBA16F0C7}" type="presOf" srcId="{A60D1F43-80E9-49FB-BDC6-B902E846D997}" destId="{3E6633D7-4E52-4677-935D-D79463E3C647}" srcOrd="1" destOrd="0" presId="urn:microsoft.com/office/officeart/2005/8/layout/matrix1"/>
    <dgm:cxn modelId="{F911AF76-8CC0-432D-85F5-55C81152F255}" type="presOf" srcId="{4D5CBC16-EF65-44BB-98A1-9BAE5B4C5831}" destId="{9FACAD60-00A8-4010-AE95-5B17B10F0443}" srcOrd="0" destOrd="0" presId="urn:microsoft.com/office/officeart/2005/8/layout/matrix1"/>
    <dgm:cxn modelId="{E5C15037-25CE-4F0B-A441-9AC5868264D7}" type="presOf" srcId="{A60D1F43-80E9-49FB-BDC6-B902E846D997}" destId="{DBBD7572-AE4D-4196-87CB-9C2CF4736761}" srcOrd="0" destOrd="0" presId="urn:microsoft.com/office/officeart/2005/8/layout/matrix1"/>
    <dgm:cxn modelId="{304C36D0-B449-4E57-B210-AC1844C19F2F}" srcId="{AAAA8EA9-533A-48E7-B044-C8AD6F303AB2}" destId="{A60D1F43-80E9-49FB-BDC6-B902E846D997}" srcOrd="1" destOrd="0" parTransId="{90562A7E-3A9C-48FA-9DFA-6898CF1324CA}" sibTransId="{61CC5C77-A035-45D6-A45B-46438EB91E8D}"/>
    <dgm:cxn modelId="{3D0B48AD-CD78-4A1C-83D4-0D00D6C97FC2}" type="presOf" srcId="{4D5CBC16-EF65-44BB-98A1-9BAE5B4C5831}" destId="{394829F7-6D8C-42E8-99C5-A1BAC9858C7F}" srcOrd="1" destOrd="0" presId="urn:microsoft.com/office/officeart/2005/8/layout/matrix1"/>
    <dgm:cxn modelId="{264E1920-4178-43DA-996F-D56680509B1A}" type="presOf" srcId="{FED13340-ADDE-41DF-823C-7649F1A19F10}" destId="{BF84C556-60E1-4F4D-83B5-9CE372F53681}" srcOrd="0" destOrd="0" presId="urn:microsoft.com/office/officeart/2005/8/layout/matrix1"/>
    <dgm:cxn modelId="{8F11F54D-020F-431E-BF60-03040C923E2E}" srcId="{AAAA8EA9-533A-48E7-B044-C8AD6F303AB2}" destId="{FED13340-ADDE-41DF-823C-7649F1A19F10}" srcOrd="2" destOrd="0" parTransId="{87A1791C-81C6-4387-916D-B80216ED0D1E}" sibTransId="{B7BE93D8-736C-4A76-BC54-DDB6C473690C}"/>
    <dgm:cxn modelId="{2B47ACD9-4174-4F36-9366-8082A8639EBD}" srcId="{AAAA8EA9-533A-48E7-B044-C8AD6F303AB2}" destId="{4D5CBC16-EF65-44BB-98A1-9BAE5B4C5831}" srcOrd="3" destOrd="0" parTransId="{C9FEEDFF-DE9D-495C-8678-DEB8B84A4ED6}" sibTransId="{804BACF5-1197-44C9-88E5-3FBFE9D197C6}"/>
    <dgm:cxn modelId="{382CE02B-463B-4450-8B58-8523E3AFC30B}" type="presParOf" srcId="{D77D7993-9D10-41F7-9F2E-922CBD739A7C}" destId="{19BCF1BA-9B6A-4237-8C7A-853F84324FAD}" srcOrd="0" destOrd="0" presId="urn:microsoft.com/office/officeart/2005/8/layout/matrix1"/>
    <dgm:cxn modelId="{08BD9983-05FD-46F4-9E7C-2EDD2C735F97}" type="presParOf" srcId="{19BCF1BA-9B6A-4237-8C7A-853F84324FAD}" destId="{513EB0C8-1B2D-4135-B561-81D0AD0D7EBB}" srcOrd="0" destOrd="0" presId="urn:microsoft.com/office/officeart/2005/8/layout/matrix1"/>
    <dgm:cxn modelId="{6B987409-CD66-4A75-B539-18C415D930B9}" type="presParOf" srcId="{19BCF1BA-9B6A-4237-8C7A-853F84324FAD}" destId="{21DEA1D6-A9FE-460C-97ED-291C8BF41C3F}" srcOrd="1" destOrd="0" presId="urn:microsoft.com/office/officeart/2005/8/layout/matrix1"/>
    <dgm:cxn modelId="{67BD545E-4D65-4E3B-B13F-0B1DBA816509}" type="presParOf" srcId="{19BCF1BA-9B6A-4237-8C7A-853F84324FAD}" destId="{DBBD7572-AE4D-4196-87CB-9C2CF4736761}" srcOrd="2" destOrd="0" presId="urn:microsoft.com/office/officeart/2005/8/layout/matrix1"/>
    <dgm:cxn modelId="{08E63CB0-54EE-42F4-A838-75DF5490E0EC}" type="presParOf" srcId="{19BCF1BA-9B6A-4237-8C7A-853F84324FAD}" destId="{3E6633D7-4E52-4677-935D-D79463E3C647}" srcOrd="3" destOrd="0" presId="urn:microsoft.com/office/officeart/2005/8/layout/matrix1"/>
    <dgm:cxn modelId="{D9A2CBF1-73D8-4751-97B4-88C4C8A81392}" type="presParOf" srcId="{19BCF1BA-9B6A-4237-8C7A-853F84324FAD}" destId="{BF84C556-60E1-4F4D-83B5-9CE372F53681}" srcOrd="4" destOrd="0" presId="urn:microsoft.com/office/officeart/2005/8/layout/matrix1"/>
    <dgm:cxn modelId="{FAE48DEC-2BBA-4FCB-AC23-60D1C427C663}" type="presParOf" srcId="{19BCF1BA-9B6A-4237-8C7A-853F84324FAD}" destId="{BB157585-FE8E-42B5-A348-87A022B9244A}" srcOrd="5" destOrd="0" presId="urn:microsoft.com/office/officeart/2005/8/layout/matrix1"/>
    <dgm:cxn modelId="{B28D00D7-1B7B-45C6-AC6E-2C3F5B9E2E12}" type="presParOf" srcId="{19BCF1BA-9B6A-4237-8C7A-853F84324FAD}" destId="{9FACAD60-00A8-4010-AE95-5B17B10F0443}" srcOrd="6" destOrd="0" presId="urn:microsoft.com/office/officeart/2005/8/layout/matrix1"/>
    <dgm:cxn modelId="{65727FD0-3D06-4216-9844-5DE852DB90D2}" type="presParOf" srcId="{19BCF1BA-9B6A-4237-8C7A-853F84324FAD}" destId="{394829F7-6D8C-42E8-99C5-A1BAC9858C7F}" srcOrd="7" destOrd="0" presId="urn:microsoft.com/office/officeart/2005/8/layout/matrix1"/>
    <dgm:cxn modelId="{DBC11CD6-0704-41C4-8DFA-E4CD0C55E398}" type="presParOf" srcId="{D77D7993-9D10-41F7-9F2E-922CBD739A7C}" destId="{DE6799C9-D580-4C4F-932D-F11C15FCD0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152E7-6C50-412E-A75E-C5141AEB10ED}">
      <dsp:nvSpPr>
        <dsp:cNvPr id="0" name=""/>
        <dsp:cNvSpPr/>
      </dsp:nvSpPr>
      <dsp:spPr>
        <a:xfrm>
          <a:off x="4428491" y="2012797"/>
          <a:ext cx="3133190" cy="54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88"/>
              </a:lnTo>
              <a:lnTo>
                <a:pt x="3133190" y="271888"/>
              </a:lnTo>
              <a:lnTo>
                <a:pt x="3133190" y="54377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1ABF0-71B8-4AB3-8874-E4133268AA99}">
      <dsp:nvSpPr>
        <dsp:cNvPr id="0" name=""/>
        <dsp:cNvSpPr/>
      </dsp:nvSpPr>
      <dsp:spPr>
        <a:xfrm>
          <a:off x="4382772" y="2012797"/>
          <a:ext cx="91440" cy="5437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77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FD7F6-0735-4B3E-9667-A12BFF688271}">
      <dsp:nvSpPr>
        <dsp:cNvPr id="0" name=""/>
        <dsp:cNvSpPr/>
      </dsp:nvSpPr>
      <dsp:spPr>
        <a:xfrm>
          <a:off x="1295301" y="2012797"/>
          <a:ext cx="3133190" cy="543776"/>
        </a:xfrm>
        <a:custGeom>
          <a:avLst/>
          <a:gdLst/>
          <a:ahLst/>
          <a:cxnLst/>
          <a:rect l="0" t="0" r="0" b="0"/>
          <a:pathLst>
            <a:path>
              <a:moveTo>
                <a:pt x="3133190" y="0"/>
              </a:moveTo>
              <a:lnTo>
                <a:pt x="3133190" y="271888"/>
              </a:lnTo>
              <a:lnTo>
                <a:pt x="0" y="271888"/>
              </a:lnTo>
              <a:lnTo>
                <a:pt x="0" y="54377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66E4F-5D32-41F9-A61F-8B8C3DBE2BF5}">
      <dsp:nvSpPr>
        <dsp:cNvPr id="0" name=""/>
        <dsp:cNvSpPr/>
      </dsp:nvSpPr>
      <dsp:spPr>
        <a:xfrm>
          <a:off x="3133785" y="718090"/>
          <a:ext cx="2589413" cy="1294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Образовательное путешествие</a:t>
          </a:r>
          <a:endParaRPr lang="ru-RU" sz="2700" kern="1200" dirty="0"/>
        </a:p>
      </dsp:txBody>
      <dsp:txXfrm>
        <a:off x="3133785" y="718090"/>
        <a:ext cx="2589413" cy="1294706"/>
      </dsp:txXfrm>
    </dsp:sp>
    <dsp:sp modelId="{313E4BDE-511C-4455-9584-D02A5B28B2C3}">
      <dsp:nvSpPr>
        <dsp:cNvPr id="0" name=""/>
        <dsp:cNvSpPr/>
      </dsp:nvSpPr>
      <dsp:spPr>
        <a:xfrm>
          <a:off x="594" y="2556573"/>
          <a:ext cx="2589413" cy="1294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Начало путешествия</a:t>
          </a:r>
          <a:endParaRPr lang="ru-RU" sz="2700" kern="1200" dirty="0"/>
        </a:p>
      </dsp:txBody>
      <dsp:txXfrm>
        <a:off x="594" y="2556573"/>
        <a:ext cx="2589413" cy="1294706"/>
      </dsp:txXfrm>
    </dsp:sp>
    <dsp:sp modelId="{C2BB7E81-C487-4C0E-97A7-A07A7E6AB880}">
      <dsp:nvSpPr>
        <dsp:cNvPr id="0" name=""/>
        <dsp:cNvSpPr/>
      </dsp:nvSpPr>
      <dsp:spPr>
        <a:xfrm>
          <a:off x="3133785" y="2556573"/>
          <a:ext cx="2589413" cy="1294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Работа на маршруте</a:t>
          </a:r>
          <a:endParaRPr lang="ru-RU" sz="2700" kern="1200" dirty="0"/>
        </a:p>
      </dsp:txBody>
      <dsp:txXfrm>
        <a:off x="3133785" y="2556573"/>
        <a:ext cx="2589413" cy="1294706"/>
      </dsp:txXfrm>
    </dsp:sp>
    <dsp:sp modelId="{C504B4EA-B544-430D-A1EC-3474F9F1B60C}">
      <dsp:nvSpPr>
        <dsp:cNvPr id="0" name=""/>
        <dsp:cNvSpPr/>
      </dsp:nvSpPr>
      <dsp:spPr>
        <a:xfrm>
          <a:off x="6266975" y="2556573"/>
          <a:ext cx="2589413" cy="1294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Подведение итогов путешествия</a:t>
          </a:r>
          <a:endParaRPr lang="ru-RU" sz="2700" kern="1200" dirty="0"/>
        </a:p>
      </dsp:txBody>
      <dsp:txXfrm>
        <a:off x="6266975" y="2556573"/>
        <a:ext cx="2589413" cy="129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B0C8-1B2D-4135-B561-81D0AD0D7EBB}">
      <dsp:nvSpPr>
        <dsp:cNvPr id="0" name=""/>
        <dsp:cNvSpPr/>
      </dsp:nvSpPr>
      <dsp:spPr>
        <a:xfrm rot="16200000">
          <a:off x="684076" y="-684076"/>
          <a:ext cx="2844316" cy="421246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Преимущества</a:t>
          </a:r>
          <a:endParaRPr lang="ru-RU" sz="2800" kern="1200" dirty="0"/>
        </a:p>
      </dsp:txBody>
      <dsp:txXfrm rot="5400000">
        <a:off x="0" y="0"/>
        <a:ext cx="4212468" cy="2133237"/>
      </dsp:txXfrm>
    </dsp:sp>
    <dsp:sp modelId="{DBBD7572-AE4D-4196-87CB-9C2CF4736761}">
      <dsp:nvSpPr>
        <dsp:cNvPr id="0" name=""/>
        <dsp:cNvSpPr/>
      </dsp:nvSpPr>
      <dsp:spPr>
        <a:xfrm>
          <a:off x="4212468" y="0"/>
          <a:ext cx="4212468" cy="2844316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Недостатки</a:t>
          </a:r>
          <a:endParaRPr lang="ru-RU" sz="2800" kern="1200" dirty="0"/>
        </a:p>
      </dsp:txBody>
      <dsp:txXfrm>
        <a:off x="4212468" y="0"/>
        <a:ext cx="4212468" cy="2133237"/>
      </dsp:txXfrm>
    </dsp:sp>
    <dsp:sp modelId="{BF84C556-60E1-4F4D-83B5-9CE372F53681}">
      <dsp:nvSpPr>
        <dsp:cNvPr id="0" name=""/>
        <dsp:cNvSpPr/>
      </dsp:nvSpPr>
      <dsp:spPr>
        <a:xfrm rot="10800000">
          <a:off x="0" y="2844316"/>
          <a:ext cx="4212468" cy="284431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Перспективы</a:t>
          </a:r>
          <a:endParaRPr lang="ru-RU" sz="2800" kern="1200" dirty="0"/>
        </a:p>
      </dsp:txBody>
      <dsp:txXfrm rot="10800000">
        <a:off x="0" y="3555394"/>
        <a:ext cx="4212468" cy="2133237"/>
      </dsp:txXfrm>
    </dsp:sp>
    <dsp:sp modelId="{9FACAD60-00A8-4010-AE95-5B17B10F0443}">
      <dsp:nvSpPr>
        <dsp:cNvPr id="0" name=""/>
        <dsp:cNvSpPr/>
      </dsp:nvSpPr>
      <dsp:spPr>
        <a:xfrm rot="5400000">
          <a:off x="4896543" y="2160240"/>
          <a:ext cx="2844316" cy="421246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Риски</a:t>
          </a:r>
          <a:endParaRPr lang="ru-RU" sz="2800" kern="1200" dirty="0"/>
        </a:p>
      </dsp:txBody>
      <dsp:txXfrm rot="-5400000">
        <a:off x="4212468" y="3555394"/>
        <a:ext cx="4212468" cy="2133237"/>
      </dsp:txXfrm>
    </dsp:sp>
    <dsp:sp modelId="{DE6799C9-D580-4C4F-932D-F11C15FCD060}">
      <dsp:nvSpPr>
        <dsp:cNvPr id="0" name=""/>
        <dsp:cNvSpPr/>
      </dsp:nvSpPr>
      <dsp:spPr>
        <a:xfrm>
          <a:off x="2448273" y="2133237"/>
          <a:ext cx="3528388" cy="142215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РЕКОМЕНДАЦИИ</a:t>
          </a:r>
          <a:endParaRPr lang="ru-RU" sz="2800" kern="1200" dirty="0"/>
        </a:p>
      </dsp:txBody>
      <dsp:txXfrm>
        <a:off x="2517697" y="2202661"/>
        <a:ext cx="3389540" cy="128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28480-C818-46C1-AB7E-B5659313503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20B41-DCE8-4BCC-A917-3C0EBF4102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6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20B41-DCE8-4BCC-A917-3C0EBF4102D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9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МК школа октябрь 2019\МК\мыс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6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шаблон практики\Стата\год единст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" y="0"/>
            <a:ext cx="9137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е 3"/>
          <p:cNvSpPr txBox="1"/>
          <p:nvPr/>
        </p:nvSpPr>
        <p:spPr>
          <a:xfrm>
            <a:off x="-1620688" y="0"/>
            <a:ext cx="9116695" cy="42576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667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АКТУАЛЬНОСТЬ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667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ПРОБЛЕМЫ</a:t>
            </a: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667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667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 marL="9017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667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667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25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П\гор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0" y="0"/>
            <a:ext cx="9132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6317"/>
            <a:ext cx="5184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 2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«Тема»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88840"/>
            <a:ext cx="89644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путешествия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формулируется в его названии.</a:t>
            </a:r>
          </a:p>
        </p:txBody>
      </p:sp>
    </p:spTree>
    <p:extLst>
      <p:ext uri="{BB962C8B-B14F-4D97-AF65-F5344CB8AC3E}">
        <p14:creationId xmlns:p14="http://schemas.microsoft.com/office/powerpoint/2010/main" val="41987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К школа октябрь 2019\МК\т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789" y="548680"/>
            <a:ext cx="896448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</a:t>
            </a:r>
            <a:endParaRPr lang="ru-RU" sz="7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Цыгане</a:t>
            </a:r>
            <a:endParaRPr lang="ru-RU" sz="7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Нация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6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МК школа октябрь 2019\МК\т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936" y="820344"/>
            <a:ext cx="89644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ОБРАЗОВАТЕЛЬНОЕ ПУТЕШЕСТВИЕ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«ЦЫГАНЕ– НАЦИЯ МИРА»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270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5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К школа октябрь 2019\МК\ц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7" y="0"/>
            <a:ext cx="9147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6317"/>
            <a:ext cx="5184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 3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«Цель»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086" y="1988840"/>
            <a:ext cx="88879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09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096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условиях технологии образовательного путешествия целью работы будет решение имеющейся проблемы в рамках конкретной темы.</a:t>
            </a:r>
          </a:p>
        </p:txBody>
      </p:sp>
    </p:spTree>
    <p:extLst>
      <p:ext uri="{BB962C8B-B14F-4D97-AF65-F5344CB8AC3E}">
        <p14:creationId xmlns:p14="http://schemas.microsoft.com/office/powerpoint/2010/main" val="41987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К школа октябрь 2019\МК\цел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74"/>
            <a:ext cx="9216423" cy="68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35292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112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путешествия заключается в изучении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112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прошлого, настоящего  и будущего цыганского народа.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7112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3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К школа октябрь 2019\МК\зада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1" y="16316"/>
            <a:ext cx="9166241" cy="68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6317"/>
            <a:ext cx="5184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 4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«Задачи»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88840"/>
            <a:ext cx="89644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31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31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путешествия определяют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31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этапы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31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31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достижения поставленной цели.</a:t>
            </a:r>
          </a:p>
        </p:txBody>
      </p:sp>
    </p:spTree>
    <p:extLst>
      <p:ext uri="{BB962C8B-B14F-4D97-AF65-F5344CB8AC3E}">
        <p14:creationId xmlns:p14="http://schemas.microsoft.com/office/powerpoint/2010/main" val="41987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МК школа октябрь 2019\МК\зада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1" y="16316"/>
            <a:ext cx="9166241" cy="68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1028" y="764704"/>
            <a:ext cx="779672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ИЗУЧИТЬ ИСТОРИЮ ЦЫГАНСКОГО НАРОДА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10545"/>
            <a:ext cx="820891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8128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ВЫЯВИТЬ ГЕОГРАФИЮ РАСПРОСТРАНЕНИЯ ЦЫГАНСКОГО НАРОДА В СОВРЕМЕННОМ МИРЕ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8128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028" y="4653136"/>
            <a:ext cx="820891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604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УЗНАТЬ ИНТЕРЕСНЫЕ ФАКТЫ О  КУЛЬТУРЕ ЦЫГАНСКОГО НАРОДА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604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2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МК школа октябрь 2019\МК\инфор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644" y="21934"/>
            <a:ext cx="64087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 5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«Ресурсная карта»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086" y="4077072"/>
            <a:ext cx="88879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содержание 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ресурсной карты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входит алгоритм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деятельности учащихся в процессе поиска ресурсов для освоения объектов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изучения.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7493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5724" y="491808"/>
            <a:ext cx="9012556" cy="5874389"/>
            <a:chOff x="0" y="0"/>
            <a:chExt cx="9642519" cy="6930596"/>
          </a:xfrm>
        </p:grpSpPr>
        <p:sp>
          <p:nvSpPr>
            <p:cNvPr id="3" name="Правая фигурная скобка 2"/>
            <p:cNvSpPr/>
            <p:nvPr/>
          </p:nvSpPr>
          <p:spPr>
            <a:xfrm rot="5400000">
              <a:off x="4310743" y="2351314"/>
              <a:ext cx="689610" cy="8052435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0" y="0"/>
              <a:ext cx="9642519" cy="6282047"/>
              <a:chOff x="0" y="0"/>
              <a:chExt cx="9642519" cy="6282047"/>
            </a:xfrm>
          </p:grpSpPr>
          <p:sp>
            <p:nvSpPr>
              <p:cNvPr id="6" name="Правая фигурная скобка 5"/>
              <p:cNvSpPr/>
              <p:nvPr/>
            </p:nvSpPr>
            <p:spPr>
              <a:xfrm rot="5400000">
                <a:off x="4714503" y="-712519"/>
                <a:ext cx="690245" cy="8053705"/>
              </a:xfrm>
              <a:prstGeom prst="rightBrac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7" name="Группа 6"/>
              <p:cNvGrpSpPr/>
              <p:nvPr/>
            </p:nvGrpSpPr>
            <p:grpSpPr>
              <a:xfrm>
                <a:off x="819397" y="0"/>
                <a:ext cx="8343433" cy="3061698"/>
                <a:chOff x="-21521" y="0"/>
                <a:chExt cx="9931065" cy="3591020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95693" y="0"/>
                  <a:ext cx="9813851" cy="459561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400" b="1">
                      <a:effectLst/>
                      <a:latin typeface="Times New Roman"/>
                      <a:ea typeface="Times New Roman"/>
                      <a:cs typeface="Times New Roman"/>
                    </a:rPr>
                    <a:t>Школьное общество исследователей «Эверест»</a:t>
                  </a:r>
                  <a:endParaRPr lang="ru-RU" sz="110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137509" y="824670"/>
                  <a:ext cx="7400260" cy="679345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200" b="1" dirty="0">
                      <a:effectLst/>
                      <a:latin typeface="Times New Roman"/>
                      <a:ea typeface="Times New Roman"/>
                      <a:cs typeface="Times New Roman"/>
                    </a:rPr>
                    <a:t>Образовательное путешествие</a:t>
                  </a:r>
                  <a:endParaRPr lang="ru-RU" sz="1100" dirty="0">
                    <a:effectLst/>
                    <a:ea typeface="Times New Roman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200" b="1" dirty="0" smtClean="0">
                      <a:effectLst/>
                      <a:latin typeface="Times New Roman"/>
                      <a:ea typeface="Times New Roman"/>
                      <a:cs typeface="Times New Roman"/>
                    </a:rPr>
                    <a:t>«ЦЫГАНЕ – НАЦИЯ МИРА»</a:t>
                  </a:r>
                  <a:endParaRPr lang="ru-RU" sz="1100" dirty="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3" name="Стрелка вниз 22"/>
                <p:cNvSpPr/>
                <p:nvPr/>
              </p:nvSpPr>
              <p:spPr>
                <a:xfrm>
                  <a:off x="4582632" y="459561"/>
                  <a:ext cx="424816" cy="339725"/>
                </a:xfrm>
                <a:prstGeom prst="down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1403486" y="1780486"/>
                  <a:ext cx="7251065" cy="754515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400" b="1">
                      <a:effectLst/>
                      <a:latin typeface="Times New Roman"/>
                      <a:ea typeface="Times New Roman"/>
                      <a:cs typeface="Times New Roman"/>
                    </a:rPr>
                    <a:t>Участники образовательного путешествия</a:t>
                  </a:r>
                  <a:endParaRPr lang="ru-RU" sz="110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5" name="Прямоугольник с одним вырезанным углом 24"/>
                <p:cNvSpPr/>
                <p:nvPr/>
              </p:nvSpPr>
              <p:spPr>
                <a:xfrm>
                  <a:off x="-21521" y="2549895"/>
                  <a:ext cx="1667510" cy="955869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 b="1">
                      <a:effectLst/>
                      <a:latin typeface="Times New Roman"/>
                      <a:ea typeface="Times New Roman"/>
                      <a:cs typeface="Times New Roman"/>
                    </a:rPr>
                    <a:t>ГИС - специалисты</a:t>
                  </a:r>
                  <a:endParaRPr lang="ru-RU" sz="110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6" name="Прямоугольник с одним вырезанным углом 25"/>
                <p:cNvSpPr/>
                <p:nvPr/>
              </p:nvSpPr>
              <p:spPr>
                <a:xfrm>
                  <a:off x="7667882" y="2731030"/>
                  <a:ext cx="1667510" cy="859990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400" b="1">
                      <a:effectLst/>
                      <a:latin typeface="Times New Roman"/>
                      <a:ea typeface="Times New Roman"/>
                      <a:cs typeface="Times New Roman"/>
                    </a:rPr>
                    <a:t>PR</a:t>
                  </a:r>
                  <a:r>
                    <a:rPr lang="ru-RU" sz="1400" b="1">
                      <a:effectLst/>
                      <a:latin typeface="Times New Roman"/>
                      <a:ea typeface="Times New Roman"/>
                      <a:cs typeface="Times New Roman"/>
                    </a:rPr>
                    <a:t> - менеджеры</a:t>
                  </a:r>
                  <a:endParaRPr lang="ru-RU" sz="110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7" name="Прямоугольник с одним вырезанным углом 26"/>
                <p:cNvSpPr/>
                <p:nvPr/>
              </p:nvSpPr>
              <p:spPr>
                <a:xfrm>
                  <a:off x="1691753" y="2807795"/>
                  <a:ext cx="1667510" cy="718951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 b="1" dirty="0" smtClean="0">
                      <a:effectLst/>
                      <a:latin typeface="Times New Roman"/>
                      <a:ea typeface="Times New Roman"/>
                      <a:cs typeface="Times New Roman"/>
                    </a:rPr>
                    <a:t>Культурологи</a:t>
                  </a:r>
                  <a:endParaRPr lang="ru-RU" sz="1100" dirty="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8" name="Прямоугольник с одним вырезанным углом 27"/>
                <p:cNvSpPr/>
                <p:nvPr/>
              </p:nvSpPr>
              <p:spPr>
                <a:xfrm>
                  <a:off x="3692900" y="2846891"/>
                  <a:ext cx="1519555" cy="668655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 b="1" dirty="0" smtClean="0">
                      <a:latin typeface="Times New Roman"/>
                      <a:ea typeface="Times New Roman"/>
                      <a:cs typeface="Times New Roman"/>
                    </a:rPr>
                    <a:t>Историки</a:t>
                  </a:r>
                  <a:endParaRPr lang="ru-RU" sz="1100" dirty="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Прямоугольник с одним вырезанным углом 28"/>
                <p:cNvSpPr/>
                <p:nvPr/>
              </p:nvSpPr>
              <p:spPr>
                <a:xfrm>
                  <a:off x="5624477" y="2849197"/>
                  <a:ext cx="1563467" cy="741582"/>
                </a:xfrm>
                <a:prstGeom prst="snip1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 b="1" dirty="0">
                      <a:effectLst/>
                      <a:latin typeface="Times New Roman"/>
                      <a:ea typeface="Times New Roman"/>
                      <a:cs typeface="Times New Roman"/>
                    </a:rPr>
                    <a:t>Социологи</a:t>
                  </a:r>
                  <a:endParaRPr lang="ru-RU" sz="1100" dirty="0">
                    <a:effectLst/>
                    <a:ea typeface="Times New Roman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 b="1" dirty="0">
                      <a:effectLst/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lang="ru-RU" sz="1100" dirty="0">
                    <a:effectLst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0" name="Стрелка вниз 29"/>
                <p:cNvSpPr/>
                <p:nvPr/>
              </p:nvSpPr>
              <p:spPr>
                <a:xfrm>
                  <a:off x="6225933" y="2549893"/>
                  <a:ext cx="424816" cy="339725"/>
                </a:xfrm>
                <a:prstGeom prst="down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Стрелка вниз 30"/>
                <p:cNvSpPr/>
                <p:nvPr/>
              </p:nvSpPr>
              <p:spPr>
                <a:xfrm rot="512250">
                  <a:off x="2601224" y="2489417"/>
                  <a:ext cx="424816" cy="339725"/>
                </a:xfrm>
                <a:prstGeom prst="down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Стрелка вниз 31"/>
                <p:cNvSpPr/>
                <p:nvPr/>
              </p:nvSpPr>
              <p:spPr>
                <a:xfrm rot="20577138">
                  <a:off x="7864217" y="2419382"/>
                  <a:ext cx="424816" cy="339725"/>
                </a:xfrm>
                <a:prstGeom prst="down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Стрелка вниз 32"/>
                <p:cNvSpPr/>
                <p:nvPr/>
              </p:nvSpPr>
              <p:spPr>
                <a:xfrm>
                  <a:off x="4582632" y="1504015"/>
                  <a:ext cx="424816" cy="276004"/>
                </a:xfrm>
                <a:prstGeom prst="down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Стрелка вниз 33"/>
                <p:cNvSpPr/>
                <p:nvPr/>
              </p:nvSpPr>
              <p:spPr>
                <a:xfrm>
                  <a:off x="4314987" y="2583682"/>
                  <a:ext cx="424816" cy="339725"/>
                </a:xfrm>
                <a:prstGeom prst="down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Стрелка вниз 34"/>
                <p:cNvSpPr/>
                <p:nvPr/>
              </p:nvSpPr>
              <p:spPr>
                <a:xfrm rot="1519666">
                  <a:off x="1283890" y="2281850"/>
                  <a:ext cx="424816" cy="339725"/>
                </a:xfrm>
                <a:prstGeom prst="down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" name="Прямоугольник 7"/>
              <p:cNvSpPr/>
              <p:nvPr/>
            </p:nvSpPr>
            <p:spPr>
              <a:xfrm>
                <a:off x="914400" y="3657600"/>
                <a:ext cx="8315325" cy="58039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200" b="1" dirty="0">
                    <a:effectLst/>
                    <a:latin typeface="Times New Roman"/>
                    <a:ea typeface="Times New Roman"/>
                    <a:cs typeface="Times New Roman"/>
                  </a:rPr>
                  <a:t>Этапы образовательного путешествия</a:t>
                </a:r>
                <a:endParaRPr lang="ru-RU" sz="1100" dirty="0">
                  <a:effectLst/>
                  <a:ea typeface="Times New Roman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200" b="1" dirty="0">
                    <a:ea typeface="Times New Roman"/>
                    <a:cs typeface="Times New Roman"/>
                  </a:rPr>
                  <a:t>«ЦЫГАНЕ – НАЦИЯ МИРА»</a:t>
                </a:r>
                <a:endParaRPr lang="ru-RU" sz="1100" dirty="0">
                  <a:ea typeface="Times New Roman"/>
                  <a:cs typeface="Times New Roman"/>
                </a:endParaRPr>
              </a:p>
            </p:txBody>
          </p:sp>
          <p:cxnSp>
            <p:nvCxnSpPr>
              <p:cNvPr id="9" name="Прямая со стрелкой 8"/>
              <p:cNvCxnSpPr/>
              <p:nvPr/>
            </p:nvCxnSpPr>
            <p:spPr>
              <a:xfrm flipH="1">
                <a:off x="451262" y="4227615"/>
                <a:ext cx="466611" cy="6546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2101932" y="4227615"/>
                <a:ext cx="0" cy="6540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 flipH="1">
                <a:off x="3800104" y="4227615"/>
                <a:ext cx="0" cy="6540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5308270" y="4215740"/>
                <a:ext cx="0" cy="6540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>
                <a:off x="6685808" y="4227615"/>
                <a:ext cx="0" cy="6540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8265226" y="4215740"/>
                <a:ext cx="415290" cy="5816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" name="Блок-схема: альтернативный процесс 14"/>
              <p:cNvSpPr/>
              <p:nvPr/>
            </p:nvSpPr>
            <p:spPr>
              <a:xfrm>
                <a:off x="1353111" y="4879195"/>
                <a:ext cx="1579932" cy="1401411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  <a:cs typeface="Times New Roman"/>
                  </a:rPr>
                  <a:t>Проектировочный</a:t>
                </a:r>
                <a:endParaRPr lang="ru-RU" sz="1100"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16" name="Блок-схема: альтернативный процесс 15"/>
              <p:cNvSpPr/>
              <p:nvPr/>
            </p:nvSpPr>
            <p:spPr>
              <a:xfrm>
                <a:off x="3004323" y="4879783"/>
                <a:ext cx="1543926" cy="1400521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  <a:cs typeface="Times New Roman"/>
                  </a:rPr>
                  <a:t>Деятельностный</a:t>
                </a:r>
                <a:endParaRPr lang="ru-RU" sz="1100"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Блок-схема: альтернативный процесс 16"/>
              <p:cNvSpPr/>
              <p:nvPr/>
            </p:nvSpPr>
            <p:spPr>
              <a:xfrm>
                <a:off x="0" y="4892503"/>
                <a:ext cx="1353185" cy="1389544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  <a:cs typeface="Times New Roman"/>
                  </a:rPr>
                  <a:t>Целеполагание</a:t>
                </a:r>
                <a:endParaRPr lang="ru-RU" sz="1100"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Блок-схема: альтернативный процесс 17"/>
              <p:cNvSpPr/>
              <p:nvPr/>
            </p:nvSpPr>
            <p:spPr>
              <a:xfrm>
                <a:off x="4619377" y="4879783"/>
                <a:ext cx="1365786" cy="1399893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  <a:cs typeface="Times New Roman"/>
                  </a:rPr>
                  <a:t>Аналитический</a:t>
                </a:r>
                <a:endParaRPr lang="ru-RU" sz="1100"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Блок-схема: альтернативный процесс 18"/>
              <p:cNvSpPr/>
              <p:nvPr/>
            </p:nvSpPr>
            <p:spPr>
              <a:xfrm>
                <a:off x="6068128" y="4867910"/>
                <a:ext cx="1520204" cy="1411139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  <a:cs typeface="Times New Roman"/>
                  </a:rPr>
                  <a:t>Рефлексивный</a:t>
                </a:r>
                <a:endParaRPr lang="ru-RU" sz="1100">
                  <a:effectLst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Блок-схема: альтернативный процесс 19"/>
              <p:cNvSpPr/>
              <p:nvPr/>
            </p:nvSpPr>
            <p:spPr>
              <a:xfrm>
                <a:off x="7659414" y="4868396"/>
                <a:ext cx="1983105" cy="1410511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latin typeface="Times New Roman"/>
                    <a:ea typeface="Times New Roman"/>
                    <a:cs typeface="Times New Roman"/>
                  </a:rPr>
                  <a:t>Итоговый</a:t>
                </a:r>
                <a:endParaRPr lang="ru-RU" sz="1100">
                  <a:effectLst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5" name="Надпись 2"/>
            <p:cNvSpPr txBox="1">
              <a:spLocks noChangeArrowheads="1"/>
            </p:cNvSpPr>
            <p:nvPr/>
          </p:nvSpPr>
          <p:spPr bwMode="auto">
            <a:xfrm>
              <a:off x="736270" y="6626431"/>
              <a:ext cx="7741920" cy="3041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latin typeface="Times New Roman"/>
                  <a:ea typeface="Times New Roman"/>
                  <a:cs typeface="Times New Roman"/>
                </a:rPr>
                <a:t>ПРЕЗЕНТАЦИЯ РЕЗУЛЬТАТОВ</a:t>
              </a:r>
              <a:endParaRPr lang="ru-R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3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К школа октябрь 2019\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П\Excur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1" y="47684"/>
            <a:ext cx="9163257" cy="69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6317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92100">
                    <a:schemeClr val="bg1"/>
                  </a:glow>
                  <a:outerShdw blurRad="50800" algn="tl" rotWithShape="0">
                    <a:srgbClr val="000000"/>
                  </a:outerShdw>
                </a:effectLst>
              </a:rPr>
              <a:t>Город 6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92100">
                    <a:schemeClr val="bg1"/>
                  </a:glow>
                  <a:outerShdw blurRad="50800" algn="tl" rotWithShape="0">
                    <a:srgbClr val="000000"/>
                  </a:outerShdw>
                </a:effectLst>
              </a:rPr>
              <a:t>«Работа на маршруте»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92100">
                  <a:schemeClr val="bg1"/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П\горо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0" y="0"/>
            <a:ext cx="91320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16317"/>
            <a:ext cx="87863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368300">
                    <a:schemeClr val="bg1"/>
                  </a:glow>
                  <a:outerShdw blurRad="50800" algn="tl" rotWithShape="0">
                    <a:srgbClr val="000000"/>
                  </a:outerShdw>
                </a:effectLst>
              </a:rPr>
              <a:t>Город 7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368300">
                    <a:schemeClr val="bg1"/>
                  </a:glow>
                  <a:outerShdw blurRad="50800" algn="tl" rotWithShape="0">
                    <a:srgbClr val="000000"/>
                  </a:outerShdw>
                </a:effectLst>
              </a:rPr>
              <a:t>«Презентация результатов»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368300">
                  <a:schemeClr val="bg1"/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User\Desktop\ОП\выступ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70643"/>
            <a:ext cx="8607607" cy="46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П\рецлексия цел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797152"/>
            <a:ext cx="1077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5662922"/>
            <a:ext cx="1061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идея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3912" y="5439807"/>
            <a:ext cx="10763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0644" y="4364777"/>
            <a:ext cx="13020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3153" y="3918501"/>
            <a:ext cx="1423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Ресурсная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7260" y="2921168"/>
            <a:ext cx="14042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маршруте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029" y="2057905"/>
            <a:ext cx="2597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1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2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SWOT</a:t>
            </a:r>
            <a:r>
              <a:rPr lang="ru-RU" dirty="0" smtClean="0">
                <a:solidFill>
                  <a:srgbClr val="FF0000"/>
                </a:solidFill>
              </a:rPr>
              <a:t> - АНАЛИЗ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5396517"/>
              </p:ext>
            </p:extLst>
          </p:nvPr>
        </p:nvGraphicFramePr>
        <p:xfrm>
          <a:off x="251520" y="980728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63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794" y="2967335"/>
            <a:ext cx="7004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3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П\О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"/>
            <a:ext cx="9144000" cy="68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7269" y="908720"/>
            <a:ext cx="627485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«Учить детей учиться»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«Применение технологии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образовательного путешествия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уроках и во внеурочное </a:t>
            </a:r>
          </a:p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49300">
                    <a:schemeClr val="tx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ремя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749300">
                  <a:schemeClr val="tx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ОП\указател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05421"/>
            <a:ext cx="1732659" cy="24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92744" y="4163639"/>
            <a:ext cx="413888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89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Выполнили: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89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Заместитель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89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директора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89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89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учебной работе</a:t>
            </a:r>
          </a:p>
          <a:p>
            <a:pPr algn="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89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89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tx1">
                      <a:alpha val="89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Трей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tx1">
                    <a:alpha val="89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7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П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54250"/>
          </a:xfrm>
        </p:spPr>
        <p:txBody>
          <a:bodyPr/>
          <a:lstStyle/>
          <a:p>
            <a:pPr algn="ctr" eaLnBrk="1" hangingPunct="1"/>
            <a:r>
              <a:rPr lang="ru-RU" sz="6600" dirty="0" smtClean="0">
                <a:ln w="19050" cmpd="sng">
                  <a:solidFill>
                    <a:schemeClr val="tx1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glow rad="228600">
                    <a:srgbClr val="7030A0">
                      <a:alpha val="78000"/>
                    </a:srgbClr>
                  </a:glow>
                </a:effectLst>
              </a:rPr>
              <a:t>Цель мастер-класса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8666" y="1916832"/>
            <a:ext cx="3968267" cy="169277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826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Будете знать: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826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что такое ОП;</a:t>
            </a:r>
          </a:p>
          <a:p>
            <a:pPr algn="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826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структуру ОП;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4826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3571" y="1954349"/>
            <a:ext cx="4149149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Будете уметь:</a:t>
            </a: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Организовывать ОП;</a:t>
            </a:r>
          </a:p>
          <a:p>
            <a:pPr algn="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1045" y="3664349"/>
            <a:ext cx="55498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Смоделируете ОП.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2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39552" y="980728"/>
            <a:ext cx="8060854" cy="5701142"/>
            <a:chOff x="539552" y="980728"/>
            <a:chExt cx="8060854" cy="5701142"/>
          </a:xfrm>
        </p:grpSpPr>
        <p:pic>
          <p:nvPicPr>
            <p:cNvPr id="1027" name="Picture 3" descr="C:\Users\User\Desktop\ОП\остров а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980728"/>
              <a:ext cx="8060854" cy="5701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/>
            <p:cNvSpPr/>
            <p:nvPr/>
          </p:nvSpPr>
          <p:spPr>
            <a:xfrm>
              <a:off x="3923928" y="1628800"/>
              <a:ext cx="574043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3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2195736" y="3831299"/>
              <a:ext cx="504056" cy="53380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3563888" y="2708920"/>
              <a:ext cx="504056" cy="50405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2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6440404" y="1875937"/>
              <a:ext cx="432048" cy="46805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4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5796136" y="4098201"/>
              <a:ext cx="504056" cy="55493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5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419872" y="4509120"/>
              <a:ext cx="504056" cy="432048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6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932040" y="2960948"/>
              <a:ext cx="432048" cy="46805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7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61573" y="3646633"/>
              <a:ext cx="97238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ГОРОД</a:t>
              </a:r>
              <a:endParaRPr lang="ru-RU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29725" y="2343989"/>
              <a:ext cx="97238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ГОРОД</a:t>
              </a:r>
              <a:endParaRPr lang="ru-RU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815915" y="1285324"/>
              <a:ext cx="97238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ГОРОД</a:t>
              </a:r>
              <a:endParaRPr lang="ru-RU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170237" y="1511496"/>
              <a:ext cx="97238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ГОРОД</a:t>
              </a:r>
              <a:endParaRPr lang="ru-RU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61873" y="2603617"/>
              <a:ext cx="97238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ГОРОД</a:t>
              </a:r>
              <a:endParaRPr lang="ru-RU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634254" y="3783325"/>
              <a:ext cx="97238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ГОРОД</a:t>
              </a:r>
              <a:endParaRPr lang="ru-RU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11750" y="4152657"/>
              <a:ext cx="97238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ГОРОД</a:t>
              </a:r>
              <a:endParaRPr lang="ru-RU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-176179" y="0"/>
            <a:ext cx="94963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445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 «ТОП»</a:t>
            </a:r>
          </a:p>
          <a:p>
            <a:pPr algn="ctr"/>
            <a:r>
              <a:rPr lang="ru-RU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4445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(«Технология образовательного путешествия»)</a:t>
            </a:r>
            <a:endParaRPr lang="ru-RU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444500">
                  <a:schemeClr val="bg1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7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МК школа октябрь 2019\МК\тео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27000">
                    <a:schemeClr val="bg1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Образовательное путешествие – это педагогическая модель, которая позволяет преобразовать окружающую среду в среду развития личности, соединить реальное или виртуальное передвижение в пространстве с освоением культурно-исторических ценностей.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bg1"/>
                  </a:glow>
                  <a:outerShdw blurRad="50800" algn="tl" rotWithShape="0">
                    <a:srgbClr val="000000"/>
                  </a:outerShdw>
                </a:effectLst>
              </a:rPr>
              <a:t>Образовательное путешествие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bg1"/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8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МК школа октябрь 2019\МК\Структура-бизнес-тренин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4"/>
            <a:ext cx="9116528" cy="68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6452"/>
              </p:ext>
            </p:extLst>
          </p:nvPr>
        </p:nvGraphicFramePr>
        <p:xfrm>
          <a:off x="179512" y="1556792"/>
          <a:ext cx="8856984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6436" y="188640"/>
            <a:ext cx="8712968" cy="1054250"/>
          </a:xfrm>
        </p:spPr>
        <p:txBody>
          <a:bodyPr/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54000">
                    <a:schemeClr val="bg1"/>
                  </a:glow>
                  <a:outerShdw blurRad="50800" algn="tl" rotWithShape="0">
                    <a:srgbClr val="000000"/>
                  </a:outerShdw>
                </a:effectLst>
              </a:rPr>
              <a:t>Структура образовательного путешествия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54000">
                  <a:schemeClr val="bg1"/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4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К школа октябрь 2019\МК\про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7" y="16316"/>
            <a:ext cx="9161276" cy="68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-125526"/>
            <a:ext cx="5184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Город 1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«Идея»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671" y="1340768"/>
            <a:ext cx="888791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Идея (проблема) 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 это тот культурный «текст», который освоит ученик в результате путешествия, 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мысль, которая будет доказана  либо опровергнута  в ходе путешествия  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5334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1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МК школа октябрь 2019\МК\про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7" y="16316"/>
            <a:ext cx="9161276" cy="68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086" y="1988840"/>
            <a:ext cx="88879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74700">
                    <a:schemeClr val="bg1">
                      <a:alpha val="99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мы знаем о цыганском народе?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774700">
                  <a:schemeClr val="bg1">
                    <a:alpha val="99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764704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5334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118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1963</TotalTime>
  <Words>360</Words>
  <Application>Microsoft Office PowerPoint</Application>
  <PresentationFormat>Экран (4:3)</PresentationFormat>
  <Paragraphs>112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Твердый переплет</vt:lpstr>
      <vt:lpstr>Презентация PowerPoint</vt:lpstr>
      <vt:lpstr>Презентация PowerPoint</vt:lpstr>
      <vt:lpstr>Презентация PowerPoint</vt:lpstr>
      <vt:lpstr>Цель мастер-класса</vt:lpstr>
      <vt:lpstr>Презентация PowerPoint</vt:lpstr>
      <vt:lpstr>Образовательное путешествие</vt:lpstr>
      <vt:lpstr>Структура образовательного путешествия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SWOT - АНАЛИЗ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127</cp:revision>
  <dcterms:created xsi:type="dcterms:W3CDTF">2018-08-26T13:12:09Z</dcterms:created>
  <dcterms:modified xsi:type="dcterms:W3CDTF">2021-04-28T05:32:29Z</dcterms:modified>
</cp:coreProperties>
</file>